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テキスト ボックス 391">
            <a:extLst>
              <a:ext uri="{FF2B5EF4-FFF2-40B4-BE49-F238E27FC236}">
                <a16:creationId xmlns:a16="http://schemas.microsoft.com/office/drawing/2014/main" id="{1E218DA9-2D86-5E10-8B00-64D4034A7A2B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新カーニバルゲーム</a:t>
            </a:r>
            <a:r>
              <a:rPr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種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93" name="Picture 2">
            <a:extLst>
              <a:ext uri="{FF2B5EF4-FFF2-40B4-BE49-F238E27FC236}">
                <a16:creationId xmlns:a16="http://schemas.microsoft.com/office/drawing/2014/main" id="{C603EFB9-F87F-F0E7-E278-66C729CD6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13" y="387113"/>
            <a:ext cx="1449686" cy="108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4" name="テキスト ボックス 393">
            <a:extLst>
              <a:ext uri="{FF2B5EF4-FFF2-40B4-BE49-F238E27FC236}">
                <a16:creationId xmlns:a16="http://schemas.microsoft.com/office/drawing/2014/main" id="{EE015FE9-E11C-5F91-0B19-919A51A48ED3}"/>
              </a:ext>
            </a:extLst>
          </p:cNvPr>
          <p:cNvSpPr txBox="1"/>
          <p:nvPr/>
        </p:nvSpPr>
        <p:spPr>
          <a:xfrm>
            <a:off x="90091" y="2855151"/>
            <a:ext cx="221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サイズ：スティックボール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W0.6×D1.2×H0.8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その他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W0.6×D0.7×H1.2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5" name="テキスト ボックス 394">
            <a:extLst>
              <a:ext uri="{FF2B5EF4-FFF2-40B4-BE49-F238E27FC236}">
                <a16:creationId xmlns:a16="http://schemas.microsoft.com/office/drawing/2014/main" id="{5C669550-9C52-9764-1631-96888FE9CDE8}"/>
              </a:ext>
            </a:extLst>
          </p:cNvPr>
          <p:cNvSpPr txBox="1"/>
          <p:nvPr/>
        </p:nvSpPr>
        <p:spPr>
          <a:xfrm>
            <a:off x="73015" y="1475966"/>
            <a:ext cx="22133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いろんなタイプのゲーム！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6" name="テキスト ボックス 395">
            <a:extLst>
              <a:ext uri="{FF2B5EF4-FFF2-40B4-BE49-F238E27FC236}">
                <a16:creationId xmlns:a16="http://schemas.microsoft.com/office/drawing/2014/main" id="{2BF0581B-A335-23FB-3568-EFFD9736DE6B}"/>
              </a:ext>
            </a:extLst>
          </p:cNvPr>
          <p:cNvSpPr txBox="1"/>
          <p:nvPr/>
        </p:nvSpPr>
        <p:spPr>
          <a:xfrm>
            <a:off x="90091" y="1628366"/>
            <a:ext cx="2213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スティックボール、アンチウイルス、クラーケン輪投げ、ティーパーティ、エイリアンハンター、バブルガムモンスターの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つセット。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7907</TotalTime>
  <Words>52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308</cp:revision>
  <cp:lastPrinted>2025-03-25T03:23:51Z</cp:lastPrinted>
  <dcterms:created xsi:type="dcterms:W3CDTF">2021-07-06T03:57:40Z</dcterms:created>
  <dcterms:modified xsi:type="dcterms:W3CDTF">2025-04-05T10:33:50Z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