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F7C2DF-2D5A-7C97-7E25-3A444E7A0B67}"/>
              </a:ext>
            </a:extLst>
          </p:cNvPr>
          <p:cNvSpPr txBox="1"/>
          <p:nvPr/>
        </p:nvSpPr>
        <p:spPr>
          <a:xfrm>
            <a:off x="267322" y="10633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森のサンタクロース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08A6D20-303E-4A8F-5A7C-3EB6B445F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3" y="236571"/>
            <a:ext cx="1892555" cy="141941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5592C5-25BD-421A-7157-68A26C897B04}"/>
              </a:ext>
            </a:extLst>
          </p:cNvPr>
          <p:cNvSpPr txBox="1"/>
          <p:nvPr/>
        </p:nvSpPr>
        <p:spPr>
          <a:xfrm>
            <a:off x="90091" y="2844118"/>
            <a:ext cx="256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4A7ED2-DC6F-3F82-F448-0DB85D46D7DC}"/>
              </a:ext>
            </a:extLst>
          </p:cNvPr>
          <p:cNvSpPr txBox="1"/>
          <p:nvPr/>
        </p:nvSpPr>
        <p:spPr>
          <a:xfrm>
            <a:off x="93787" y="1620562"/>
            <a:ext cx="13644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大きなサンタが出迎えてくれます。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クリスマスに最適なアイテムです！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B951CAC-8377-988F-404C-E5DDC3B5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12" y="1892471"/>
            <a:ext cx="1037801" cy="77835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DD906F6-968B-0A27-9AF3-5FDACDE8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97" y="2088034"/>
            <a:ext cx="1023816" cy="575791"/>
          </a:xfrm>
          <a:prstGeom prst="rect">
            <a:avLst/>
          </a:prstGeom>
        </p:spPr>
      </p:pic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11702DF9-DB6A-9327-9288-E086850C550C}"/>
              </a:ext>
            </a:extLst>
          </p:cNvPr>
          <p:cNvSpPr txBox="1"/>
          <p:nvPr/>
        </p:nvSpPr>
        <p:spPr>
          <a:xfrm>
            <a:off x="93787" y="2680614"/>
            <a:ext cx="114843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広いスペースで遊べます。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54B562FF-C9FD-6B0B-44A0-359CC0CE81D4}"/>
              </a:ext>
            </a:extLst>
          </p:cNvPr>
          <p:cNvSpPr txBox="1"/>
          <p:nvPr/>
        </p:nvSpPr>
        <p:spPr>
          <a:xfrm>
            <a:off x="69745" y="1475966"/>
            <a:ext cx="189255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大きなサンタとツリーのふわふわ！</a:t>
            </a: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D8D0FD1E-4D0F-D8DB-4E6C-0FCEE3C3E333}"/>
              </a:ext>
            </a:extLst>
          </p:cNvPr>
          <p:cNvSpPr txBox="1"/>
          <p:nvPr/>
        </p:nvSpPr>
        <p:spPr>
          <a:xfrm>
            <a:off x="1186590" y="2690912"/>
            <a:ext cx="114843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通りやすい出入り口です。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7835</TotalTime>
  <Words>67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220</cp:revision>
  <cp:lastPrinted>2025-03-25T03:23:51Z</cp:lastPrinted>
  <dcterms:created xsi:type="dcterms:W3CDTF">2021-07-06T03:57:40Z</dcterms:created>
  <dcterms:modified xsi:type="dcterms:W3CDTF">2025-04-01T08:33:06Z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