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テキスト ボックス 595">
            <a:extLst>
              <a:ext uri="{FF2B5EF4-FFF2-40B4-BE49-F238E27FC236}">
                <a16:creationId xmlns:a16="http://schemas.microsoft.com/office/drawing/2014/main" id="{3CFD95BB-2FA0-1D12-F1BD-801B560004FC}"/>
              </a:ext>
            </a:extLst>
          </p:cNvPr>
          <p:cNvSpPr txBox="1"/>
          <p:nvPr/>
        </p:nvSpPr>
        <p:spPr>
          <a:xfrm>
            <a:off x="109193" y="2855151"/>
            <a:ext cx="2213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W1.35×D0.65×H0.3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対応人員：約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97" name="テキスト ボックス 596">
            <a:extLst>
              <a:ext uri="{FF2B5EF4-FFF2-40B4-BE49-F238E27FC236}">
                <a16:creationId xmlns:a16="http://schemas.microsoft.com/office/drawing/2014/main" id="{B57415B7-868A-B881-F010-A7B575D3F235}"/>
              </a:ext>
            </a:extLst>
          </p:cNvPr>
          <p:cNvSpPr txBox="1"/>
          <p:nvPr/>
        </p:nvSpPr>
        <p:spPr>
          <a:xfrm>
            <a:off x="72219" y="107994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水槽</a:t>
            </a:r>
            <a:endParaRPr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598" name="Picture 2">
            <a:extLst>
              <a:ext uri="{FF2B5EF4-FFF2-40B4-BE49-F238E27FC236}">
                <a16:creationId xmlns:a16="http://schemas.microsoft.com/office/drawing/2014/main" id="{6699A0CC-4F44-6227-3D25-8D1DDCEE3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39" y="383254"/>
            <a:ext cx="1457184" cy="1093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9" name="テキスト ボックス 598">
            <a:extLst>
              <a:ext uri="{FF2B5EF4-FFF2-40B4-BE49-F238E27FC236}">
                <a16:creationId xmlns:a16="http://schemas.microsoft.com/office/drawing/2014/main" id="{25B1D9CA-6BB3-0F69-EABB-74C5C85E1096}"/>
              </a:ext>
            </a:extLst>
          </p:cNvPr>
          <p:cNvSpPr txBox="1"/>
          <p:nvPr/>
        </p:nvSpPr>
        <p:spPr>
          <a:xfrm>
            <a:off x="90091" y="1641468"/>
            <a:ext cx="232212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ヨーヨー釣り、スーパーボールすくい、金魚すくい等にご利用ください。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0" name="テキスト ボックス 599">
            <a:extLst>
              <a:ext uri="{FF2B5EF4-FFF2-40B4-BE49-F238E27FC236}">
                <a16:creationId xmlns:a16="http://schemas.microsoft.com/office/drawing/2014/main" id="{350930E6-1ACF-9175-1682-E57BF6435992}"/>
              </a:ext>
            </a:extLst>
          </p:cNvPr>
          <p:cNvSpPr txBox="1"/>
          <p:nvPr/>
        </p:nvSpPr>
        <p:spPr>
          <a:xfrm>
            <a:off x="66705" y="1475966"/>
            <a:ext cx="241773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大容量の水槽！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7924</TotalTime>
  <Words>38</Words>
  <Application>Microsoft Office PowerPoint</Application>
  <PresentationFormat>ユーザー設定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336</cp:revision>
  <cp:lastPrinted>2025-03-25T03:23:51Z</cp:lastPrinted>
  <dcterms:created xsi:type="dcterms:W3CDTF">2021-07-06T03:57:40Z</dcterms:created>
  <dcterms:modified xsi:type="dcterms:W3CDTF">2025-04-05T10:50:22Z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