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テキスト ボックス 265">
            <a:extLst>
              <a:ext uri="{FF2B5EF4-FFF2-40B4-BE49-F238E27FC236}">
                <a16:creationId xmlns:a16="http://schemas.microsoft.com/office/drawing/2014/main" id="{E8639166-6E60-490C-18BF-2ED97C36A7F3}"/>
              </a:ext>
            </a:extLst>
          </p:cNvPr>
          <p:cNvSpPr txBox="1"/>
          <p:nvPr/>
        </p:nvSpPr>
        <p:spPr>
          <a:xfrm>
            <a:off x="90091" y="2844698"/>
            <a:ext cx="24027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1.8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0.9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1.8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kumimoji="1"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67" name="図 266">
            <a:extLst>
              <a:ext uri="{FF2B5EF4-FFF2-40B4-BE49-F238E27FC236}">
                <a16:creationId xmlns:a16="http://schemas.microsoft.com/office/drawing/2014/main" id="{0A5F35C9-FF96-0BE7-C040-76B6DF7A72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31" y="323169"/>
            <a:ext cx="1584176" cy="1188132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C612CF8A-1F37-8ADB-004C-424258E1EA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58" y="1963768"/>
            <a:ext cx="1049340" cy="590254"/>
          </a:xfrm>
          <a:prstGeom prst="rect">
            <a:avLst/>
          </a:prstGeom>
        </p:spPr>
      </p:pic>
      <p:pic>
        <p:nvPicPr>
          <p:cNvPr id="269" name="図 268">
            <a:extLst>
              <a:ext uri="{FF2B5EF4-FFF2-40B4-BE49-F238E27FC236}">
                <a16:creationId xmlns:a16="http://schemas.microsoft.com/office/drawing/2014/main" id="{7C0293DE-EE07-FC1C-F04D-2E7BB1344D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73" y="1963768"/>
            <a:ext cx="1049340" cy="590254"/>
          </a:xfrm>
          <a:prstGeom prst="rect">
            <a:avLst/>
          </a:prstGeom>
        </p:spPr>
      </p:pic>
      <p:sp>
        <p:nvSpPr>
          <p:cNvPr id="270" name="テキスト ボックス 269">
            <a:extLst>
              <a:ext uri="{FF2B5EF4-FFF2-40B4-BE49-F238E27FC236}">
                <a16:creationId xmlns:a16="http://schemas.microsoft.com/office/drawing/2014/main" id="{2153FFEB-D9BF-E6AC-DDB2-449478DE3825}"/>
              </a:ext>
            </a:extLst>
          </p:cNvPr>
          <p:cNvSpPr txBox="1"/>
          <p:nvPr/>
        </p:nvSpPr>
        <p:spPr>
          <a:xfrm>
            <a:off x="87855" y="1604458"/>
            <a:ext cx="23424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軽油（緑ボール）をすくって給油口に入れる簡単なゲームです。</a:t>
            </a:r>
          </a:p>
          <a:p>
            <a:pPr algn="l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職業体験系のイベントで使っていただけます。</a:t>
            </a:r>
          </a:p>
          <a:p>
            <a:pPr algn="l"/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1" name="テキスト ボックス 270">
            <a:extLst>
              <a:ext uri="{FF2B5EF4-FFF2-40B4-BE49-F238E27FC236}">
                <a16:creationId xmlns:a16="http://schemas.microsoft.com/office/drawing/2014/main" id="{6CAC755B-7BCA-A74C-7E65-99AD5C59A49F}"/>
              </a:ext>
            </a:extLst>
          </p:cNvPr>
          <p:cNvSpPr txBox="1"/>
          <p:nvPr/>
        </p:nvSpPr>
        <p:spPr>
          <a:xfrm>
            <a:off x="87855" y="1481243"/>
            <a:ext cx="234249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乗り物の燃料を満タンにするゲーム！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2" name="テキスト ボックス 271">
            <a:extLst>
              <a:ext uri="{FF2B5EF4-FFF2-40B4-BE49-F238E27FC236}">
                <a16:creationId xmlns:a16="http://schemas.microsoft.com/office/drawing/2014/main" id="{DED0F65E-4BD5-B690-9E7C-700BAAB3A50E}"/>
              </a:ext>
            </a:extLst>
          </p:cNvPr>
          <p:cNvSpPr txBox="1"/>
          <p:nvPr/>
        </p:nvSpPr>
        <p:spPr>
          <a:xfrm>
            <a:off x="105668" y="2666575"/>
            <a:ext cx="111072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軽油（緑ボール）をすくって給油口に入れます。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3" name="テキスト ボックス 272">
            <a:extLst>
              <a:ext uri="{FF2B5EF4-FFF2-40B4-BE49-F238E27FC236}">
                <a16:creationId xmlns:a16="http://schemas.microsoft.com/office/drawing/2014/main" id="{5B98085B-CC8D-A4F7-76A9-A3E7321A611D}"/>
              </a:ext>
            </a:extLst>
          </p:cNvPr>
          <p:cNvSpPr txBox="1"/>
          <p:nvPr/>
        </p:nvSpPr>
        <p:spPr>
          <a:xfrm>
            <a:off x="1204671" y="2679437"/>
            <a:ext cx="1110729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までくると軽油満タンです。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4" name="テキスト ボックス 273">
            <a:extLst>
              <a:ext uri="{FF2B5EF4-FFF2-40B4-BE49-F238E27FC236}">
                <a16:creationId xmlns:a16="http://schemas.microsoft.com/office/drawing/2014/main" id="{3596F57A-CCCA-8AFF-0C50-B2BEB32A2B51}"/>
              </a:ext>
            </a:extLst>
          </p:cNvPr>
          <p:cNvSpPr txBox="1"/>
          <p:nvPr/>
        </p:nvSpPr>
        <p:spPr>
          <a:xfrm>
            <a:off x="90351" y="10781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給油ゲーム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7902</TotalTime>
  <Words>75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290</cp:revision>
  <cp:lastPrinted>2025-03-25T03:23:51Z</cp:lastPrinted>
  <dcterms:created xsi:type="dcterms:W3CDTF">2021-07-06T03:57:40Z</dcterms:created>
  <dcterms:modified xsi:type="dcterms:W3CDTF">2025-04-05T10:28:50Z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