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テキスト ボックス 682">
            <a:extLst>
              <a:ext uri="{FF2B5EF4-FFF2-40B4-BE49-F238E27FC236}">
                <a16:creationId xmlns:a16="http://schemas.microsoft.com/office/drawing/2014/main" id="{7D8397CE-9E9D-BCBE-72F8-BE4BD45B1ECA}"/>
              </a:ext>
            </a:extLst>
          </p:cNvPr>
          <p:cNvSpPr txBox="1"/>
          <p:nvPr/>
        </p:nvSpPr>
        <p:spPr>
          <a:xfrm>
            <a:off x="90091" y="2844118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W2.0×D2.0×H2.0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</p:txBody>
      </p:sp>
      <p:sp>
        <p:nvSpPr>
          <p:cNvPr id="684" name="テキスト ボックス 683">
            <a:extLst>
              <a:ext uri="{FF2B5EF4-FFF2-40B4-BE49-F238E27FC236}">
                <a16:creationId xmlns:a16="http://schemas.microsoft.com/office/drawing/2014/main" id="{7FE99988-7E4F-68FD-2193-BDE60F287894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縁日枠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85" name="Picture 2">
            <a:extLst>
              <a:ext uri="{FF2B5EF4-FFF2-40B4-BE49-F238E27FC236}">
                <a16:creationId xmlns:a16="http://schemas.microsoft.com/office/drawing/2014/main" id="{C10D3475-AE8E-F156-D5D5-948D34AA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5" y="241888"/>
            <a:ext cx="1692188" cy="126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" name="テキスト ボックス 685">
            <a:extLst>
              <a:ext uri="{FF2B5EF4-FFF2-40B4-BE49-F238E27FC236}">
                <a16:creationId xmlns:a16="http://schemas.microsoft.com/office/drawing/2014/main" id="{8D95E706-5BB8-65B4-ED2A-D7C4E38B02D7}"/>
              </a:ext>
            </a:extLst>
          </p:cNvPr>
          <p:cNvSpPr txBox="1"/>
          <p:nvPr/>
        </p:nvSpPr>
        <p:spPr>
          <a:xfrm>
            <a:off x="83602" y="1493516"/>
            <a:ext cx="20685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お祭りの雰囲気が出る縁日の枠！</a:t>
            </a:r>
            <a:endParaRPr lang="ja-JP" altLang="en-US" dirty="0"/>
          </a:p>
        </p:txBody>
      </p:sp>
      <p:sp>
        <p:nvSpPr>
          <p:cNvPr id="687" name="テキスト ボックス 686">
            <a:extLst>
              <a:ext uri="{FF2B5EF4-FFF2-40B4-BE49-F238E27FC236}">
                <a16:creationId xmlns:a16="http://schemas.microsoft.com/office/drawing/2014/main" id="{679F83E4-CB07-7752-9560-336F5508528D}"/>
              </a:ext>
            </a:extLst>
          </p:cNvPr>
          <p:cNvSpPr txBox="1"/>
          <p:nvPr/>
        </p:nvSpPr>
        <p:spPr>
          <a:xfrm>
            <a:off x="99840" y="1629563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射的や輪投げなど縁日遊具を中に置いて使用します。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7927</TotalTime>
  <Words>32</Words>
  <Application>Microsoft Office PowerPoint</Application>
  <PresentationFormat>ユーザー設定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347</cp:revision>
  <cp:lastPrinted>2025-03-25T03:23:51Z</cp:lastPrinted>
  <dcterms:created xsi:type="dcterms:W3CDTF">2021-07-06T03:57:40Z</dcterms:created>
  <dcterms:modified xsi:type="dcterms:W3CDTF">2025-04-05T10:53:18Z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