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69A6D738-F7EE-7493-D476-573843FC5C42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W2.2×D1.0×H1.2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E8285F3D-4592-71CA-599D-4DF89A19C41F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蹄鉄投げ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3" name="Picture 2">
            <a:extLst>
              <a:ext uri="{FF2B5EF4-FFF2-40B4-BE49-F238E27FC236}">
                <a16:creationId xmlns:a16="http://schemas.microsoft.com/office/drawing/2014/main" id="{1C8BCB48-10D9-EE5C-281D-1B16F3C3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9428"/>
            <a:ext cx="1476164" cy="11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" name="Picture 4">
            <a:extLst>
              <a:ext uri="{FF2B5EF4-FFF2-40B4-BE49-F238E27FC236}">
                <a16:creationId xmlns:a16="http://schemas.microsoft.com/office/drawing/2014/main" id="{A60004C5-1DC6-708A-4ADC-B1047763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9" y="1872010"/>
            <a:ext cx="1044575" cy="7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F8D8AC31-D60F-29FF-EE7B-AB8AD27CE782}"/>
              </a:ext>
            </a:extLst>
          </p:cNvPr>
          <p:cNvSpPr txBox="1"/>
          <p:nvPr/>
        </p:nvSpPr>
        <p:spPr>
          <a:xfrm>
            <a:off x="90091" y="1486999"/>
            <a:ext cx="2340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蹄鉄を投げるゲーム！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DDDB7311-4814-A7EB-1B54-9A480F81B9A3}"/>
              </a:ext>
            </a:extLst>
          </p:cNvPr>
          <p:cNvSpPr txBox="1"/>
          <p:nvPr/>
        </p:nvSpPr>
        <p:spPr>
          <a:xfrm>
            <a:off x="90091" y="1619982"/>
            <a:ext cx="2213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蹄鉄を投げて的棒に入れます。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400" dirty="0"/>
          </a:p>
        </p:txBody>
      </p:sp>
      <p:pic>
        <p:nvPicPr>
          <p:cNvPr id="297" name="図 296">
            <a:extLst>
              <a:ext uri="{FF2B5EF4-FFF2-40B4-BE49-F238E27FC236}">
                <a16:creationId xmlns:a16="http://schemas.microsoft.com/office/drawing/2014/main" id="{13EDF20B-C118-4723-981C-4438C72A6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224" y="1880432"/>
            <a:ext cx="1024187" cy="7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7904</TotalTime>
  <Words>35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295</cp:revision>
  <cp:lastPrinted>2025-03-25T03:23:51Z</cp:lastPrinted>
  <dcterms:created xsi:type="dcterms:W3CDTF">2021-07-06T03:57:40Z</dcterms:created>
  <dcterms:modified xsi:type="dcterms:W3CDTF">2025-04-05T10:30:16Z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