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4" name="グループ化 523">
            <a:extLst>
              <a:ext uri="{FF2B5EF4-FFF2-40B4-BE49-F238E27FC236}">
                <a16:creationId xmlns:a16="http://schemas.microsoft.com/office/drawing/2014/main" id="{7254A6B2-5FD8-5A70-1D91-2A7E85C30422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525" name="AutoShape 2" descr="大理石 (茶)">
              <a:extLst>
                <a:ext uri="{FF2B5EF4-FFF2-40B4-BE49-F238E27FC236}">
                  <a16:creationId xmlns:a16="http://schemas.microsoft.com/office/drawing/2014/main" id="{3D7B910C-4BFE-B528-7247-03E236AC3F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26" name="AutoShape 6" descr="大理石 (白)">
              <a:extLst>
                <a:ext uri="{FF2B5EF4-FFF2-40B4-BE49-F238E27FC236}">
                  <a16:creationId xmlns:a16="http://schemas.microsoft.com/office/drawing/2014/main" id="{4BC8021F-65E5-13DC-8326-9D83946B26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27" name="AutoShape 7">
              <a:extLst>
                <a:ext uri="{FF2B5EF4-FFF2-40B4-BE49-F238E27FC236}">
                  <a16:creationId xmlns:a16="http://schemas.microsoft.com/office/drawing/2014/main" id="{003DDDBF-A15C-4899-47BB-5E9518B7B4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pic>
        <p:nvPicPr>
          <p:cNvPr id="528" name="図 527">
            <a:extLst>
              <a:ext uri="{FF2B5EF4-FFF2-40B4-BE49-F238E27FC236}">
                <a16:creationId xmlns:a16="http://schemas.microsoft.com/office/drawing/2014/main" id="{FA7832E5-B748-2F3F-E0AF-F5A4812FB43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347" y="1839177"/>
            <a:ext cx="1075988" cy="806992"/>
          </a:xfrm>
          <a:prstGeom prst="rect">
            <a:avLst/>
          </a:prstGeom>
        </p:spPr>
      </p:pic>
      <p:pic>
        <p:nvPicPr>
          <p:cNvPr id="529" name="図 528">
            <a:extLst>
              <a:ext uri="{FF2B5EF4-FFF2-40B4-BE49-F238E27FC236}">
                <a16:creationId xmlns:a16="http://schemas.microsoft.com/office/drawing/2014/main" id="{8315718C-0F95-997A-DF87-7830AEC6D6E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91" y="1811391"/>
            <a:ext cx="1136942" cy="852707"/>
          </a:xfrm>
          <a:prstGeom prst="rect">
            <a:avLst/>
          </a:prstGeom>
        </p:spPr>
      </p:pic>
      <p:pic>
        <p:nvPicPr>
          <p:cNvPr id="530" name="図 529">
            <a:extLst>
              <a:ext uri="{FF2B5EF4-FFF2-40B4-BE49-F238E27FC236}">
                <a16:creationId xmlns:a16="http://schemas.microsoft.com/office/drawing/2014/main" id="{FF8955C2-4D1A-C752-4C31-355431A6D06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76" y="107814"/>
            <a:ext cx="2283216" cy="1712412"/>
          </a:xfrm>
          <a:prstGeom prst="rect">
            <a:avLst/>
          </a:prstGeom>
        </p:spPr>
      </p:pic>
      <p:sp>
        <p:nvSpPr>
          <p:cNvPr id="531" name="テキスト ボックス 530">
            <a:extLst>
              <a:ext uri="{FF2B5EF4-FFF2-40B4-BE49-F238E27FC236}">
                <a16:creationId xmlns:a16="http://schemas.microsoft.com/office/drawing/2014/main" id="{F61F2241-2AFC-A40F-0206-CA70D1F34211}"/>
              </a:ext>
            </a:extLst>
          </p:cNvPr>
          <p:cNvSpPr txBox="1"/>
          <p:nvPr/>
        </p:nvSpPr>
        <p:spPr>
          <a:xfrm>
            <a:off x="90091" y="2844698"/>
            <a:ext cx="25656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サイズ：Ｗ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1.8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 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 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Ｄ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0.9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 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 H1.0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kumimoji="1"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2" name="テキスト ボックス 531">
            <a:extLst>
              <a:ext uri="{FF2B5EF4-FFF2-40B4-BE49-F238E27FC236}">
                <a16:creationId xmlns:a16="http://schemas.microsoft.com/office/drawing/2014/main" id="{124F6A4F-DFE1-EE6E-3BAE-4707DAE99FA7}"/>
              </a:ext>
            </a:extLst>
          </p:cNvPr>
          <p:cNvSpPr txBox="1"/>
          <p:nvPr/>
        </p:nvSpPr>
        <p:spPr>
          <a:xfrm>
            <a:off x="90091" y="1619982"/>
            <a:ext cx="2388771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的が動物バージョンの輪投げが新登場です！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的に点数が付いており合計点数で競い合えます。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3" name="テキスト ボックス 532">
            <a:extLst>
              <a:ext uri="{FF2B5EF4-FFF2-40B4-BE49-F238E27FC236}">
                <a16:creationId xmlns:a16="http://schemas.microsoft.com/office/drawing/2014/main" id="{D5ECE306-0C65-D6B1-63C4-622DC3642331}"/>
              </a:ext>
            </a:extLst>
          </p:cNvPr>
          <p:cNvSpPr txBox="1"/>
          <p:nvPr/>
        </p:nvSpPr>
        <p:spPr>
          <a:xfrm>
            <a:off x="72219" y="107994"/>
            <a:ext cx="23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輪投げ</a:t>
            </a:r>
            <a:endParaRPr lang="en-US" altLang="ja-JP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4" name="テキスト ボックス 533">
            <a:extLst>
              <a:ext uri="{FF2B5EF4-FFF2-40B4-BE49-F238E27FC236}">
                <a16:creationId xmlns:a16="http://schemas.microsoft.com/office/drawing/2014/main" id="{0CC0747F-6D63-E225-1409-6E7564254892}"/>
              </a:ext>
            </a:extLst>
          </p:cNvPr>
          <p:cNvSpPr txBox="1"/>
          <p:nvPr/>
        </p:nvSpPr>
        <p:spPr>
          <a:xfrm>
            <a:off x="77483" y="1483353"/>
            <a:ext cx="213306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むかしなつかしい縁日輪投げ！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7922</TotalTime>
  <Words>45</Words>
  <Application>Microsoft Office PowerPoint</Application>
  <PresentationFormat>ユーザー設定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328</cp:revision>
  <cp:lastPrinted>2025-03-25T03:23:51Z</cp:lastPrinted>
  <dcterms:created xsi:type="dcterms:W3CDTF">2021-07-06T03:57:40Z</dcterms:created>
  <dcterms:modified xsi:type="dcterms:W3CDTF">2025-04-05T10:48:22Z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