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8" name="グループ化 577">
            <a:extLst>
              <a:ext uri="{FF2B5EF4-FFF2-40B4-BE49-F238E27FC236}">
                <a16:creationId xmlns:a16="http://schemas.microsoft.com/office/drawing/2014/main" id="{56DED787-7F67-78D3-61A7-FC5163D12948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579" name="AutoShape 2" descr="大理石 (茶)">
              <a:extLst>
                <a:ext uri="{FF2B5EF4-FFF2-40B4-BE49-F238E27FC236}">
                  <a16:creationId xmlns:a16="http://schemas.microsoft.com/office/drawing/2014/main" id="{20EFFE89-3817-42F5-13AF-800ED5174A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80" name="AutoShape 6" descr="大理石 (白)">
              <a:extLst>
                <a:ext uri="{FF2B5EF4-FFF2-40B4-BE49-F238E27FC236}">
                  <a16:creationId xmlns:a16="http://schemas.microsoft.com/office/drawing/2014/main" id="{2C8742D5-7FC6-D343-A350-C42A81DE5D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81" name="AutoShape 7">
              <a:extLst>
                <a:ext uri="{FF2B5EF4-FFF2-40B4-BE49-F238E27FC236}">
                  <a16:creationId xmlns:a16="http://schemas.microsoft.com/office/drawing/2014/main" id="{571ED4BB-8E96-412D-7971-49CA0E2CF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582" name="テキスト ボックス 581">
            <a:extLst>
              <a:ext uri="{FF2B5EF4-FFF2-40B4-BE49-F238E27FC236}">
                <a16:creationId xmlns:a16="http://schemas.microsoft.com/office/drawing/2014/main" id="{06F00EB4-1466-A3A4-BEE8-5D75464ED8CD}"/>
              </a:ext>
            </a:extLst>
          </p:cNvPr>
          <p:cNvSpPr txBox="1"/>
          <p:nvPr/>
        </p:nvSpPr>
        <p:spPr>
          <a:xfrm>
            <a:off x="81698" y="2855151"/>
            <a:ext cx="2402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0.6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1.0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 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× 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0.24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長机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脚ご手配ください。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83" name="図 582">
            <a:extLst>
              <a:ext uri="{FF2B5EF4-FFF2-40B4-BE49-F238E27FC236}">
                <a16:creationId xmlns:a16="http://schemas.microsoft.com/office/drawing/2014/main" id="{69FB6986-59EA-B748-3270-706AF59498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4247" y="1878736"/>
            <a:ext cx="566705" cy="783740"/>
          </a:xfrm>
          <a:prstGeom prst="rect">
            <a:avLst/>
          </a:prstGeom>
        </p:spPr>
      </p:pic>
      <p:pic>
        <p:nvPicPr>
          <p:cNvPr id="584" name="図 583">
            <a:extLst>
              <a:ext uri="{FF2B5EF4-FFF2-40B4-BE49-F238E27FC236}">
                <a16:creationId xmlns:a16="http://schemas.microsoft.com/office/drawing/2014/main" id="{91114DCF-1D06-0C02-D94C-8489A3BA59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135" y="368249"/>
            <a:ext cx="1485820" cy="1116616"/>
          </a:xfrm>
          <a:prstGeom prst="rect">
            <a:avLst/>
          </a:prstGeom>
        </p:spPr>
      </p:pic>
      <p:pic>
        <p:nvPicPr>
          <p:cNvPr id="585" name="図 584">
            <a:extLst>
              <a:ext uri="{FF2B5EF4-FFF2-40B4-BE49-F238E27FC236}">
                <a16:creationId xmlns:a16="http://schemas.microsoft.com/office/drawing/2014/main" id="{482B822D-707F-9BD3-934C-024866E86E6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127" y="1890881"/>
            <a:ext cx="566706" cy="773217"/>
          </a:xfrm>
          <a:prstGeom prst="rect">
            <a:avLst/>
          </a:prstGeom>
        </p:spPr>
      </p:pic>
      <p:sp>
        <p:nvSpPr>
          <p:cNvPr id="586" name="テキスト ボックス 585">
            <a:extLst>
              <a:ext uri="{FF2B5EF4-FFF2-40B4-BE49-F238E27FC236}">
                <a16:creationId xmlns:a16="http://schemas.microsoft.com/office/drawing/2014/main" id="{DE1FF415-6906-0336-8F1F-2C499D2D22A3}"/>
              </a:ext>
            </a:extLst>
          </p:cNvPr>
          <p:cNvSpPr txBox="1"/>
          <p:nvPr/>
        </p:nvSpPr>
        <p:spPr>
          <a:xfrm>
            <a:off x="84523" y="1631015"/>
            <a:ext cx="23126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満塁ホームランに入るとなんと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+5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ポイント！しかし、トリプルプレーに入るとまさかの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-5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ポイント！終わってみれば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ポイントなんてことも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……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。ハラハラドキドキしながら、高得点を目指しましょう！</a:t>
            </a:r>
          </a:p>
        </p:txBody>
      </p:sp>
      <p:sp>
        <p:nvSpPr>
          <p:cNvPr id="587" name="テキスト ボックス 586">
            <a:extLst>
              <a:ext uri="{FF2B5EF4-FFF2-40B4-BE49-F238E27FC236}">
                <a16:creationId xmlns:a16="http://schemas.microsoft.com/office/drawing/2014/main" id="{D173A938-EB79-0613-065C-926D9FC5C1BE}"/>
              </a:ext>
            </a:extLst>
          </p:cNvPr>
          <p:cNvSpPr txBox="1"/>
          <p:nvPr/>
        </p:nvSpPr>
        <p:spPr>
          <a:xfrm>
            <a:off x="66259" y="112896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野球スマートボール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8" name="テキスト ボックス 587">
            <a:extLst>
              <a:ext uri="{FF2B5EF4-FFF2-40B4-BE49-F238E27FC236}">
                <a16:creationId xmlns:a16="http://schemas.microsoft.com/office/drawing/2014/main" id="{848FA085-2FAB-B33A-A429-DE37AC1E22C5}"/>
              </a:ext>
            </a:extLst>
          </p:cNvPr>
          <p:cNvSpPr txBox="1"/>
          <p:nvPr/>
        </p:nvSpPr>
        <p:spPr>
          <a:xfrm>
            <a:off x="90091" y="1477506"/>
            <a:ext cx="206993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野球仕様のスマートボール！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7923</TotalTime>
  <Words>71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334</cp:revision>
  <cp:lastPrinted>2025-03-25T03:23:51Z</cp:lastPrinted>
  <dcterms:created xsi:type="dcterms:W3CDTF">2021-07-06T03:57:40Z</dcterms:created>
  <dcterms:modified xsi:type="dcterms:W3CDTF">2025-04-05T10:50:00Z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