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0" name="グループ化 659">
            <a:extLst>
              <a:ext uri="{FF2B5EF4-FFF2-40B4-BE49-F238E27FC236}">
                <a16:creationId xmlns:a16="http://schemas.microsoft.com/office/drawing/2014/main" id="{7BC43C42-7532-4715-A16F-E75C7B8708C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661" name="AutoShape 2" descr="大理石 (茶)">
              <a:extLst>
                <a:ext uri="{FF2B5EF4-FFF2-40B4-BE49-F238E27FC236}">
                  <a16:creationId xmlns:a16="http://schemas.microsoft.com/office/drawing/2014/main" id="{C48F635F-1E49-0D7F-FB30-51BA931E1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62" name="AutoShape 6" descr="大理石 (白)">
              <a:extLst>
                <a:ext uri="{FF2B5EF4-FFF2-40B4-BE49-F238E27FC236}">
                  <a16:creationId xmlns:a16="http://schemas.microsoft.com/office/drawing/2014/main" id="{1233192C-70CF-D56F-376B-9B3BDC8DE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63" name="AutoShape 7">
              <a:extLst>
                <a:ext uri="{FF2B5EF4-FFF2-40B4-BE49-F238E27FC236}">
                  <a16:creationId xmlns:a16="http://schemas.microsoft.com/office/drawing/2014/main" id="{945841E9-C3DB-CC7E-0C06-185624FFB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664" name="グループ化 663">
            <a:extLst>
              <a:ext uri="{FF2B5EF4-FFF2-40B4-BE49-F238E27FC236}">
                <a16:creationId xmlns:a16="http://schemas.microsoft.com/office/drawing/2014/main" id="{A33A2F15-63F9-AB0F-1D68-2F61E4D1CA00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665" name="AutoShape 2" descr="大理石 (茶)">
              <a:extLst>
                <a:ext uri="{FF2B5EF4-FFF2-40B4-BE49-F238E27FC236}">
                  <a16:creationId xmlns:a16="http://schemas.microsoft.com/office/drawing/2014/main" id="{FC675325-42AD-B0B6-4020-88620F1C0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66" name="AutoShape 6" descr="大理石 (白)">
              <a:extLst>
                <a:ext uri="{FF2B5EF4-FFF2-40B4-BE49-F238E27FC236}">
                  <a16:creationId xmlns:a16="http://schemas.microsoft.com/office/drawing/2014/main" id="{4395FB23-9E14-5E05-C892-EBDB223BD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67" name="AutoShape 7">
              <a:extLst>
                <a:ext uri="{FF2B5EF4-FFF2-40B4-BE49-F238E27FC236}">
                  <a16:creationId xmlns:a16="http://schemas.microsoft.com/office/drawing/2014/main" id="{5FA1BA39-546D-CCB5-F110-50DCA253F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pic>
        <p:nvPicPr>
          <p:cNvPr id="668" name="図 667">
            <a:extLst>
              <a:ext uri="{FF2B5EF4-FFF2-40B4-BE49-F238E27FC236}">
                <a16:creationId xmlns:a16="http://schemas.microsoft.com/office/drawing/2014/main" id="{E5EFCA2D-E73A-651B-2DA0-22A8B88543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39" y="361920"/>
            <a:ext cx="1485941" cy="1114455"/>
          </a:xfrm>
          <a:prstGeom prst="rect">
            <a:avLst/>
          </a:prstGeom>
        </p:spPr>
      </p:pic>
      <p:sp>
        <p:nvSpPr>
          <p:cNvPr id="669" name="テキスト ボックス 668">
            <a:extLst>
              <a:ext uri="{FF2B5EF4-FFF2-40B4-BE49-F238E27FC236}">
                <a16:creationId xmlns:a16="http://schemas.microsoft.com/office/drawing/2014/main" id="{F794B40E-0D50-1C59-569B-8075E22918D3}"/>
              </a:ext>
            </a:extLst>
          </p:cNvPr>
          <p:cNvSpPr txBox="1"/>
          <p:nvPr/>
        </p:nvSpPr>
        <p:spPr>
          <a:xfrm>
            <a:off x="162099" y="107814"/>
            <a:ext cx="2184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電動回転抽選機（干支）</a:t>
            </a:r>
          </a:p>
        </p:txBody>
      </p:sp>
      <p:sp>
        <p:nvSpPr>
          <p:cNvPr id="670" name="テキスト ボックス 669">
            <a:extLst>
              <a:ext uri="{FF2B5EF4-FFF2-40B4-BE49-F238E27FC236}">
                <a16:creationId xmlns:a16="http://schemas.microsoft.com/office/drawing/2014/main" id="{2ACBD0BE-4D81-A8A6-14EC-3AD7E969B4FF}"/>
              </a:ext>
            </a:extLst>
          </p:cNvPr>
          <p:cNvSpPr txBox="1"/>
          <p:nvPr/>
        </p:nvSpPr>
        <p:spPr>
          <a:xfrm>
            <a:off x="90091" y="2844118"/>
            <a:ext cx="231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1.7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1" name="テキスト ボックス 670">
            <a:extLst>
              <a:ext uri="{FF2B5EF4-FFF2-40B4-BE49-F238E27FC236}">
                <a16:creationId xmlns:a16="http://schemas.microsoft.com/office/drawing/2014/main" id="{D3396DC4-8A78-B795-C56A-2C0605645D29}"/>
              </a:ext>
            </a:extLst>
          </p:cNvPr>
          <p:cNvSpPr txBox="1"/>
          <p:nvPr/>
        </p:nvSpPr>
        <p:spPr>
          <a:xfrm>
            <a:off x="90091" y="1631015"/>
            <a:ext cx="23887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回転抽選機の干支バージョンです。</a:t>
            </a:r>
            <a:endParaRPr lang="en-US" altLang="ja-JP" sz="400" b="1" i="0" u="none" strike="noStrike" baseline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i="0" u="none" strike="noStrike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吸盤タイプの銃で的を狙うゲームです。</a:t>
            </a:r>
            <a:endParaRPr lang="en-US" altLang="ja-JP" sz="400" b="1" i="0" u="none" strike="noStrike" baseline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年始のイベントに最適な商品です。</a:t>
            </a:r>
            <a:endParaRPr lang="en-US" altLang="ja-JP" sz="400" b="1" i="0" u="none" strike="noStrike" baseline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2" name="テキスト ボックス 671">
            <a:extLst>
              <a:ext uri="{FF2B5EF4-FFF2-40B4-BE49-F238E27FC236}">
                <a16:creationId xmlns:a16="http://schemas.microsoft.com/office/drawing/2014/main" id="{37F78A18-A8FB-A7DF-AE84-4586FB7F919E}"/>
              </a:ext>
            </a:extLst>
          </p:cNvPr>
          <p:cNvSpPr txBox="1"/>
          <p:nvPr/>
        </p:nvSpPr>
        <p:spPr>
          <a:xfrm>
            <a:off x="83602" y="1493516"/>
            <a:ext cx="206852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干支に当てるゲーム！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7926</TotalTime>
  <Words>63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344</cp:revision>
  <cp:lastPrinted>2025-03-25T03:23:51Z</cp:lastPrinted>
  <dcterms:created xsi:type="dcterms:W3CDTF">2021-07-06T03:57:40Z</dcterms:created>
  <dcterms:modified xsi:type="dcterms:W3CDTF">2025-04-05T10:52:36Z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