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7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783" userDrawn="1">
          <p15:clr>
            <a:srgbClr val="A4A3A4"/>
          </p15:clr>
        </p15:guide>
        <p15:guide id="5" orient="horz" pos="21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F0A0E"/>
    <a:srgbClr val="1A3068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4" autoAdjust="0"/>
    <p:restoredTop sz="95646" autoAdjust="0"/>
  </p:normalViewPr>
  <p:slideViewPr>
    <p:cSldViewPr>
      <p:cViewPr varScale="1">
        <p:scale>
          <a:sx n="198" d="100"/>
          <a:sy n="198" d="100"/>
        </p:scale>
        <p:origin x="1044" y="150"/>
      </p:cViewPr>
      <p:guideLst>
        <p:guide pos="783"/>
        <p:guide orient="horz" pos="2177"/>
      </p:guideLst>
    </p:cSldViewPr>
  </p:slideViewPr>
  <p:outlineViewPr>
    <p:cViewPr>
      <p:scale>
        <a:sx n="33" d="100"/>
        <a:sy n="33" d="100"/>
      </p:scale>
      <p:origin x="0" y="-11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4002" y="12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2025/4/5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30" userDrawn="1">
          <p15:clr>
            <a:srgbClr val="F26B43"/>
          </p15:clr>
        </p15:guide>
        <p15:guide id="2" pos="214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63750" y="744538"/>
            <a:ext cx="2679700" cy="37274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69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6A549D83-0E4D-A6F1-FD98-5E23A6EEF7E4}"/>
              </a:ext>
            </a:extLst>
          </p:cNvPr>
          <p:cNvCxnSpPr>
            <a:cxnSpLocks/>
          </p:cNvCxnSpPr>
          <p:nvPr userDrawn="1"/>
        </p:nvCxnSpPr>
        <p:spPr>
          <a:xfrm>
            <a:off x="81698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837A49C-065F-9058-D177-25FCB067C6E7}"/>
              </a:ext>
            </a:extLst>
          </p:cNvPr>
          <p:cNvGrpSpPr>
            <a:grpSpLocks/>
          </p:cNvGrpSpPr>
          <p:nvPr userDrawn="1"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" name="AutoShape 2" descr="大理石 (茶)">
              <a:extLst>
                <a:ext uri="{FF2B5EF4-FFF2-40B4-BE49-F238E27FC236}">
                  <a16:creationId xmlns:a16="http://schemas.microsoft.com/office/drawing/2014/main" id="{D19A29EE-C202-7C76-7DAC-EB584B76A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" name="AutoShape 6" descr="大理石 (白)">
              <a:extLst>
                <a:ext uri="{FF2B5EF4-FFF2-40B4-BE49-F238E27FC236}">
                  <a16:creationId xmlns:a16="http://schemas.microsoft.com/office/drawing/2014/main" id="{B0F38FB6-4DB8-7902-00C0-9994BB0D0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" name="AutoShape 7">
              <a:extLst>
                <a:ext uri="{FF2B5EF4-FFF2-40B4-BE49-F238E27FC236}">
                  <a16:creationId xmlns:a16="http://schemas.microsoft.com/office/drawing/2014/main" id="{6C235ED6-803A-ACD5-4127-9836F992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3F78139-156B-BF07-5005-759752B5288B}"/>
              </a:ext>
            </a:extLst>
          </p:cNvPr>
          <p:cNvCxnSpPr>
            <a:cxnSpLocks/>
          </p:cNvCxnSpPr>
          <p:nvPr userDrawn="1"/>
        </p:nvCxnSpPr>
        <p:spPr>
          <a:xfrm>
            <a:off x="78882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3936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39360" rtl="0" eaLnBrk="1" latinLnBrk="0" hangingPunct="1">
        <a:spcBef>
          <a:spcPct val="20000"/>
        </a:spcBef>
        <a:buFont typeface="Arial" pitchFamily="34" charset="0"/>
        <a:buNone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30" indent="-10605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20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80" indent="-8484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61" indent="-84840" algn="l" defTabSz="33936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4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92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60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8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8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6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4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22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40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8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6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4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" userDrawn="1">
          <p15:clr>
            <a:srgbClr val="F26B43"/>
          </p15:clr>
        </p15:guide>
        <p15:guide id="2" pos="783" userDrawn="1">
          <p15:clr>
            <a:srgbClr val="F26B43"/>
          </p15:clr>
        </p15:guide>
        <p15:guide id="3" orient="horz" pos="1678" userDrawn="1">
          <p15:clr>
            <a:srgbClr val="F26B43"/>
          </p15:clr>
        </p15:guide>
        <p15:guide id="6" pos="102" userDrawn="1">
          <p15:clr>
            <a:srgbClr val="F26B43"/>
          </p15:clr>
        </p15:guide>
        <p15:guide id="10" orient="horz" pos="204" userDrawn="1">
          <p15:clr>
            <a:srgbClr val="F26B43"/>
          </p15:clr>
        </p15:guide>
        <p15:guide id="11" pos="1463" userDrawn="1">
          <p15:clr>
            <a:srgbClr val="F26B43"/>
          </p15:clr>
        </p15:guide>
        <p15:guide id="12" orient="horz" pos="2081" userDrawn="1">
          <p15:clr>
            <a:srgbClr val="F26B43"/>
          </p15:clr>
        </p15:guide>
        <p15:guide id="13" orient="horz" pos="952" userDrawn="1">
          <p15:clr>
            <a:srgbClr val="F26B43"/>
          </p15:clr>
        </p15:guide>
        <p15:guide id="14" orient="horz" pos="227" userDrawn="1">
          <p15:clr>
            <a:srgbClr val="F26B43"/>
          </p15:clr>
        </p15:guide>
        <p15:guide id="15" orient="horz" pos="1043" userDrawn="1">
          <p15:clr>
            <a:srgbClr val="F26B43"/>
          </p15:clr>
        </p15:guide>
        <p15:guide id="16" orient="horz" pos="1814" userDrawn="1">
          <p15:clr>
            <a:srgbClr val="F26B43"/>
          </p15:clr>
        </p15:guide>
        <p15:guide id="17" pos="1123" userDrawn="1">
          <p15:clr>
            <a:srgbClr val="F26B43"/>
          </p15:clr>
        </p15:guide>
        <p15:guide id="18" pos="442" userDrawn="1">
          <p15:clr>
            <a:srgbClr val="F26B43"/>
          </p15:clr>
        </p15:guide>
        <p15:guide id="19" orient="horz" pos="1792" userDrawn="1">
          <p15:clr>
            <a:srgbClr val="F26B43"/>
          </p15:clr>
        </p15:guide>
        <p15:guide id="20" orient="horz" pos="1701" userDrawn="1">
          <p15:clr>
            <a:srgbClr val="F26B43"/>
          </p15:clr>
        </p15:guide>
        <p15:guide id="21" pos="805" userDrawn="1">
          <p15:clr>
            <a:srgbClr val="F26B43"/>
          </p15:clr>
        </p15:guide>
        <p15:guide id="22" pos="760" userDrawn="1">
          <p15:clr>
            <a:srgbClr val="F26B43"/>
          </p15:clr>
        </p15:guide>
        <p15:guide id="23" orient="horz" pos="930" userDrawn="1">
          <p15:clr>
            <a:srgbClr val="F26B43"/>
          </p15:clr>
        </p15:guide>
        <p15:guide id="24" orient="horz" pos="1179" userDrawn="1">
          <p15:clr>
            <a:srgbClr val="F26B43"/>
          </p15:clr>
        </p15:guide>
        <p15:guide id="25" orient="horz" pos="1020" userDrawn="1">
          <p15:clr>
            <a:srgbClr val="F26B43"/>
          </p15:clr>
        </p15:guide>
        <p15:guide id="26" orient="horz" pos="11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0" name="グループ化 659">
            <a:extLst>
              <a:ext uri="{FF2B5EF4-FFF2-40B4-BE49-F238E27FC236}">
                <a16:creationId xmlns:a16="http://schemas.microsoft.com/office/drawing/2014/main" id="{7BC43C42-7532-4715-A16F-E75C7B8708C6}"/>
              </a:ext>
            </a:extLst>
          </p:cNvPr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661" name="AutoShape 2" descr="大理石 (茶)">
              <a:extLst>
                <a:ext uri="{FF2B5EF4-FFF2-40B4-BE49-F238E27FC236}">
                  <a16:creationId xmlns:a16="http://schemas.microsoft.com/office/drawing/2014/main" id="{C48F635F-1E49-0D7F-FB30-51BA931E1B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662" name="AutoShape 6" descr="大理石 (白)">
              <a:extLst>
                <a:ext uri="{FF2B5EF4-FFF2-40B4-BE49-F238E27FC236}">
                  <a16:creationId xmlns:a16="http://schemas.microsoft.com/office/drawing/2014/main" id="{1233192C-70CF-D56F-376B-9B3BDC8DE7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663" name="AutoShape 7">
              <a:extLst>
                <a:ext uri="{FF2B5EF4-FFF2-40B4-BE49-F238E27FC236}">
                  <a16:creationId xmlns:a16="http://schemas.microsoft.com/office/drawing/2014/main" id="{945841E9-C3DB-CC7E-0C06-185624FFBD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grpSp>
        <p:nvGrpSpPr>
          <p:cNvPr id="664" name="グループ化 663">
            <a:extLst>
              <a:ext uri="{FF2B5EF4-FFF2-40B4-BE49-F238E27FC236}">
                <a16:creationId xmlns:a16="http://schemas.microsoft.com/office/drawing/2014/main" id="{A33A2F15-63F9-AB0F-1D68-2F61E4D1CA00}"/>
              </a:ext>
            </a:extLst>
          </p:cNvPr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665" name="AutoShape 2" descr="大理石 (茶)">
              <a:extLst>
                <a:ext uri="{FF2B5EF4-FFF2-40B4-BE49-F238E27FC236}">
                  <a16:creationId xmlns:a16="http://schemas.microsoft.com/office/drawing/2014/main" id="{FC675325-42AD-B0B6-4020-88620F1C00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666" name="AutoShape 6" descr="大理石 (白)">
              <a:extLst>
                <a:ext uri="{FF2B5EF4-FFF2-40B4-BE49-F238E27FC236}">
                  <a16:creationId xmlns:a16="http://schemas.microsoft.com/office/drawing/2014/main" id="{4395FB23-9E14-5E05-C892-EBDB223BDB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667" name="AutoShape 7">
              <a:extLst>
                <a:ext uri="{FF2B5EF4-FFF2-40B4-BE49-F238E27FC236}">
                  <a16:creationId xmlns:a16="http://schemas.microsoft.com/office/drawing/2014/main" id="{5FA1BA39-546D-CCB5-F110-50DCA253F6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pic>
        <p:nvPicPr>
          <p:cNvPr id="668" name="図 667">
            <a:extLst>
              <a:ext uri="{FF2B5EF4-FFF2-40B4-BE49-F238E27FC236}">
                <a16:creationId xmlns:a16="http://schemas.microsoft.com/office/drawing/2014/main" id="{E5EFCA2D-E73A-651B-2DA0-22A8B88543F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139" y="361920"/>
            <a:ext cx="1485941" cy="1114455"/>
          </a:xfrm>
          <a:prstGeom prst="rect">
            <a:avLst/>
          </a:prstGeom>
        </p:spPr>
      </p:pic>
      <p:sp>
        <p:nvSpPr>
          <p:cNvPr id="669" name="テキスト ボックス 668">
            <a:extLst>
              <a:ext uri="{FF2B5EF4-FFF2-40B4-BE49-F238E27FC236}">
                <a16:creationId xmlns:a16="http://schemas.microsoft.com/office/drawing/2014/main" id="{F794B40E-0D50-1C59-569B-8075E22918D3}"/>
              </a:ext>
            </a:extLst>
          </p:cNvPr>
          <p:cNvSpPr txBox="1"/>
          <p:nvPr/>
        </p:nvSpPr>
        <p:spPr>
          <a:xfrm>
            <a:off x="162099" y="107814"/>
            <a:ext cx="21847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chemeClr val="accent3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電動回転抽選機（干支）</a:t>
            </a:r>
          </a:p>
        </p:txBody>
      </p:sp>
      <p:sp>
        <p:nvSpPr>
          <p:cNvPr id="670" name="テキスト ボックス 669">
            <a:extLst>
              <a:ext uri="{FF2B5EF4-FFF2-40B4-BE49-F238E27FC236}">
                <a16:creationId xmlns:a16="http://schemas.microsoft.com/office/drawing/2014/main" id="{2ACBD0BE-4D81-A8A6-14EC-3AD7E969B4FF}"/>
              </a:ext>
            </a:extLst>
          </p:cNvPr>
          <p:cNvSpPr txBox="1"/>
          <p:nvPr/>
        </p:nvSpPr>
        <p:spPr>
          <a:xfrm>
            <a:off x="90091" y="2844118"/>
            <a:ext cx="23154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W0.9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Ｈ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1.7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電源：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100V15A×1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回路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対応人員：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kumimoji="1"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運営要員：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kumimoji="1"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71" name="テキスト ボックス 670">
            <a:extLst>
              <a:ext uri="{FF2B5EF4-FFF2-40B4-BE49-F238E27FC236}">
                <a16:creationId xmlns:a16="http://schemas.microsoft.com/office/drawing/2014/main" id="{D3396DC4-8A78-B795-C56A-2C0605645D29}"/>
              </a:ext>
            </a:extLst>
          </p:cNvPr>
          <p:cNvSpPr txBox="1"/>
          <p:nvPr/>
        </p:nvSpPr>
        <p:spPr>
          <a:xfrm>
            <a:off x="90091" y="1631015"/>
            <a:ext cx="238877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400" b="1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回転抽選機の干支バージョンです。</a:t>
            </a:r>
            <a:endParaRPr lang="en-US" altLang="ja-JP" sz="400" b="1" i="0" u="none" strike="noStrike" baseline="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400" b="1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吸盤タイプの銃で的を狙うゲームです。</a:t>
            </a:r>
            <a:endParaRPr lang="en-US" altLang="ja-JP" sz="400" b="1" i="0" u="none" strike="noStrike" baseline="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年始のイベントに最適な商品です。</a:t>
            </a:r>
            <a:endParaRPr lang="en-US" altLang="ja-JP" sz="400" b="1" i="0" u="none" strike="noStrike" baseline="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72" name="テキスト ボックス 671">
            <a:extLst>
              <a:ext uri="{FF2B5EF4-FFF2-40B4-BE49-F238E27FC236}">
                <a16:creationId xmlns:a16="http://schemas.microsoft.com/office/drawing/2014/main" id="{37F78A18-A8FB-A7DF-AE84-4586FB7F919E}"/>
              </a:ext>
            </a:extLst>
          </p:cNvPr>
          <p:cNvSpPr txBox="1"/>
          <p:nvPr/>
        </p:nvSpPr>
        <p:spPr>
          <a:xfrm>
            <a:off x="83602" y="1493516"/>
            <a:ext cx="2068520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干支に当てるゲーム！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1133445"/>
      </p:ext>
    </p:extLst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1119c2e5-8fb9-4d5f-baf1-202c530f2c34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7926</TotalTime>
  <Words>63</Words>
  <Application>Microsoft Office PowerPoint</Application>
  <PresentationFormat>ユーザー設定</PresentationFormat>
  <Paragraphs>10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大我 堀口</cp:lastModifiedBy>
  <cp:revision>344</cp:revision>
  <cp:lastPrinted>2025-03-25T03:23:51Z</cp:lastPrinted>
  <dcterms:created xsi:type="dcterms:W3CDTF">2021-07-06T03:57:40Z</dcterms:created>
  <dcterms:modified xsi:type="dcterms:W3CDTF">2025-04-05T10:52:36Z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