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20E86A-66BE-E3D5-B75D-16916D1589E9}"/>
              </a:ext>
            </a:extLst>
          </p:cNvPr>
          <p:cNvSpPr txBox="1"/>
          <p:nvPr/>
        </p:nvSpPr>
        <p:spPr>
          <a:xfrm>
            <a:off x="90091" y="2835116"/>
            <a:ext cx="2123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W4.5×D4.5×H5.0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送風機：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ｗ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06069EA-DC63-D09C-2B99-F7D81F94AE0B}"/>
              </a:ext>
            </a:extLst>
          </p:cNvPr>
          <p:cNvSpPr txBox="1"/>
          <p:nvPr/>
        </p:nvSpPr>
        <p:spPr>
          <a:xfrm>
            <a:off x="72219" y="107994"/>
            <a:ext cx="23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魔法使いジジ（レンガ）</a:t>
            </a:r>
            <a:endParaRPr lang="en-US" altLang="ja-JP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CA1C462-7198-9B09-5899-BD058804F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9" y="359590"/>
            <a:ext cx="1476164" cy="110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6C95F98-0062-7C0D-7968-5AF6B71C7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980" y="1871662"/>
            <a:ext cx="1061359" cy="79601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8921D71-739D-D035-A5F0-7AD09576D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860" y="1863639"/>
            <a:ext cx="1061359" cy="79601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A329618-7C4E-2543-F43A-A5E7695C5AA9}"/>
              </a:ext>
            </a:extLst>
          </p:cNvPr>
          <p:cNvSpPr txBox="1"/>
          <p:nvPr/>
        </p:nvSpPr>
        <p:spPr>
          <a:xfrm>
            <a:off x="1206302" y="2665734"/>
            <a:ext cx="11529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コンパクトなサイズで色んな場所で使えます。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6B0132F-06B3-3EBC-5040-A372799CFD9C}"/>
              </a:ext>
            </a:extLst>
          </p:cNvPr>
          <p:cNvSpPr txBox="1"/>
          <p:nvPr/>
        </p:nvSpPr>
        <p:spPr>
          <a:xfrm>
            <a:off x="90091" y="2663825"/>
            <a:ext cx="1098791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柱の上にかわい魔法使いがいます。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CE75ABE-EF62-06ED-1F13-CE93F38E88C2}"/>
              </a:ext>
            </a:extLst>
          </p:cNvPr>
          <p:cNvSpPr txBox="1"/>
          <p:nvPr/>
        </p:nvSpPr>
        <p:spPr>
          <a:xfrm>
            <a:off x="90091" y="1475966"/>
            <a:ext cx="212332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かわいい魔法使いのふわふわ！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7832</TotalTime>
  <Words>60</Words>
  <Application>Microsoft Office PowerPoint</Application>
  <PresentationFormat>ユーザー設定</PresentationFormat>
  <Paragraphs>10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217</cp:revision>
  <cp:lastPrinted>2025-03-25T03:23:51Z</cp:lastPrinted>
  <dcterms:created xsi:type="dcterms:W3CDTF">2021-07-06T03:57:40Z</dcterms:created>
  <dcterms:modified xsi:type="dcterms:W3CDTF">2025-04-01T08:29:51Z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