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F57D3B7-4192-51A0-BDE4-5702D060EFBB}"/>
              </a:ext>
            </a:extLst>
          </p:cNvPr>
          <p:cNvSpPr txBox="1"/>
          <p:nvPr/>
        </p:nvSpPr>
        <p:spPr>
          <a:xfrm>
            <a:off x="83611" y="2835116"/>
            <a:ext cx="240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kumimoji="0" lang="ja-JP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W</a:t>
            </a:r>
            <a:r>
              <a:rPr kumimoji="0" lang="en-US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5.0</a:t>
            </a:r>
            <a:r>
              <a:rPr kumimoji="0" lang="ja-JP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m × D</a:t>
            </a:r>
            <a:r>
              <a:rPr kumimoji="0" lang="en-US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5.0</a:t>
            </a:r>
            <a:r>
              <a:rPr kumimoji="0" lang="ja-JP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m × H</a:t>
            </a:r>
            <a:r>
              <a:rPr kumimoji="0" lang="en-US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3.8</a:t>
            </a:r>
            <a:r>
              <a:rPr kumimoji="0" lang="ja-JP" altLang="ja-JP" sz="400" b="1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413ABC7-F25F-DD2B-CB4B-D2BE264AC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76206"/>
            <a:ext cx="1466579" cy="11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4D4DE62-2694-764D-B412-878C42ACCAFC}"/>
              </a:ext>
            </a:extLst>
          </p:cNvPr>
          <p:cNvSpPr txBox="1"/>
          <p:nvPr/>
        </p:nvSpPr>
        <p:spPr>
          <a:xfrm>
            <a:off x="72219" y="10781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キッズボルダリング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AFEDAD35-4116-9C73-2886-0C6A809FB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55" y="1868247"/>
            <a:ext cx="1062199" cy="79664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1CECDE8-2B83-F2BC-A456-0CAFE905B03E}"/>
              </a:ext>
            </a:extLst>
          </p:cNvPr>
          <p:cNvSpPr txBox="1"/>
          <p:nvPr/>
        </p:nvSpPr>
        <p:spPr>
          <a:xfrm>
            <a:off x="90091" y="1491935"/>
            <a:ext cx="193583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ボルダリングができるふわふわ！</a:t>
            </a:r>
            <a:endParaRPr lang="en-US" altLang="ja-JP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16CADDBA-A502-3650-F245-08B7EE4FD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811" y="1999270"/>
            <a:ext cx="1063725" cy="664828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02FA4D1-C351-B3D7-42FB-8699DB0E8FCA}"/>
              </a:ext>
            </a:extLst>
          </p:cNvPr>
          <p:cNvSpPr txBox="1"/>
          <p:nvPr/>
        </p:nvSpPr>
        <p:spPr>
          <a:xfrm>
            <a:off x="1195846" y="2678691"/>
            <a:ext cx="1028095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送風機は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台使用します。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FBD153D-0CA3-20BB-FCCB-0E90AF113DC5}"/>
              </a:ext>
            </a:extLst>
          </p:cNvPr>
          <p:cNvSpPr txBox="1"/>
          <p:nvPr/>
        </p:nvSpPr>
        <p:spPr>
          <a:xfrm>
            <a:off x="80476" y="2678691"/>
            <a:ext cx="1028095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登る箇所は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ヶ所あります。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7827</TotalTime>
  <Words>58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211</cp:revision>
  <cp:lastPrinted>2025-03-25T03:23:51Z</cp:lastPrinted>
  <dcterms:created xsi:type="dcterms:W3CDTF">2021-07-06T03:57:40Z</dcterms:created>
  <dcterms:modified xsi:type="dcterms:W3CDTF">2025-04-01T08:23:58Z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