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E80A3F11-E114-98AD-95E6-CDDC230E8FA5}"/>
              </a:ext>
            </a:extLst>
          </p:cNvPr>
          <p:cNvSpPr txBox="1"/>
          <p:nvPr/>
        </p:nvSpPr>
        <p:spPr>
          <a:xfrm>
            <a:off x="90091" y="2844118"/>
            <a:ext cx="2123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W4.0×D5.7×H3.0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427DFDDB-B198-5E47-352D-25183DCDE5C8}"/>
              </a:ext>
            </a:extLst>
          </p:cNvPr>
          <p:cNvSpPr txBox="1"/>
          <p:nvPr/>
        </p:nvSpPr>
        <p:spPr>
          <a:xfrm>
            <a:off x="72219" y="107994"/>
            <a:ext cx="23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ワニくん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C25DF665-0296-1298-8BA8-A15305143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9" y="369954"/>
            <a:ext cx="1474914" cy="110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5F6FAFD-C710-6F4E-4A03-720ADB170882}"/>
              </a:ext>
            </a:extLst>
          </p:cNvPr>
          <p:cNvSpPr txBox="1"/>
          <p:nvPr/>
        </p:nvSpPr>
        <p:spPr>
          <a:xfrm>
            <a:off x="90091" y="1619982"/>
            <a:ext cx="220488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勇気が試されます。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40CD8434-3241-8B9D-F700-BEDD6A1C9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31" y="1896271"/>
            <a:ext cx="1023769" cy="767827"/>
          </a:xfrm>
          <a:prstGeom prst="rect">
            <a:avLst/>
          </a:prstGeom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8EB1F8DC-661F-4121-B5FC-5EC6DC717FF8}"/>
              </a:ext>
            </a:extLst>
          </p:cNvPr>
          <p:cNvSpPr txBox="1"/>
          <p:nvPr/>
        </p:nvSpPr>
        <p:spPr>
          <a:xfrm>
            <a:off x="90091" y="1491935"/>
            <a:ext cx="220488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お口が出入口のワニくんふわふわ！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8059790-86B5-5B96-32B8-62BCBCFB1DF4}"/>
              </a:ext>
            </a:extLst>
          </p:cNvPr>
          <p:cNvSpPr txBox="1"/>
          <p:nvPr/>
        </p:nvSpPr>
        <p:spPr>
          <a:xfrm>
            <a:off x="104619" y="2669553"/>
            <a:ext cx="1173320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大きなお口が出入口です。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AAD98C54-3A91-872C-B4F8-F18DB2951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384" y="1895998"/>
            <a:ext cx="1023769" cy="767827"/>
          </a:xfrm>
          <a:prstGeom prst="rect">
            <a:avLst/>
          </a:prstGeom>
        </p:spPr>
      </p:pic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8C954B4-B5B4-682A-7C0D-DD511D343B82}"/>
              </a:ext>
            </a:extLst>
          </p:cNvPr>
          <p:cNvSpPr txBox="1"/>
          <p:nvPr/>
        </p:nvSpPr>
        <p:spPr>
          <a:xfrm>
            <a:off x="1196103" y="2679516"/>
            <a:ext cx="1173320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柔らかい歯です。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7856</TotalTime>
  <Words>56</Words>
  <Application>Microsoft Office PowerPoint</Application>
  <PresentationFormat>ユーザー設定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229</cp:revision>
  <cp:lastPrinted>2025-03-25T03:23:51Z</cp:lastPrinted>
  <dcterms:created xsi:type="dcterms:W3CDTF">2021-07-06T03:57:40Z</dcterms:created>
  <dcterms:modified xsi:type="dcterms:W3CDTF">2025-04-01T08:57:00Z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