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87" r:id="rId5"/>
    <p:sldId id="289" r:id="rId6"/>
    <p:sldId id="299" r:id="rId7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6" d="100"/>
          <a:sy n="196" d="100"/>
        </p:scale>
        <p:origin x="2340" y="144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2025/12/10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6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8FBC349-52A5-374A-7B42-3721609BB925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7" name="AutoShape 2" descr="大理石 (茶)">
              <a:extLst>
                <a:ext uri="{FF2B5EF4-FFF2-40B4-BE49-F238E27FC236}">
                  <a16:creationId xmlns:a16="http://schemas.microsoft.com/office/drawing/2014/main" id="{20389BA8-79A4-BC98-3D8B-33D831565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8" name="AutoShape 6" descr="大理石 (白)">
              <a:extLst>
                <a:ext uri="{FF2B5EF4-FFF2-40B4-BE49-F238E27FC236}">
                  <a16:creationId xmlns:a16="http://schemas.microsoft.com/office/drawing/2014/main" id="{77589F0B-AB24-F8DE-BC89-B3287B985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39" name="AutoShape 7">
              <a:extLst>
                <a:ext uri="{FF2B5EF4-FFF2-40B4-BE49-F238E27FC236}">
                  <a16:creationId xmlns:a16="http://schemas.microsoft.com/office/drawing/2014/main" id="{AEE1683C-1834-201D-A1FB-C824BBF0B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B20D558-BECE-2744-AA40-88C1B7032F07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1" name="AutoShape 2" descr="大理石 (茶)">
              <a:extLst>
                <a:ext uri="{FF2B5EF4-FFF2-40B4-BE49-F238E27FC236}">
                  <a16:creationId xmlns:a16="http://schemas.microsoft.com/office/drawing/2014/main" id="{0F8F18ED-C345-0A86-9954-20E293DE3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2" name="AutoShape 6" descr="大理石 (白)">
              <a:extLst>
                <a:ext uri="{FF2B5EF4-FFF2-40B4-BE49-F238E27FC236}">
                  <a16:creationId xmlns:a16="http://schemas.microsoft.com/office/drawing/2014/main" id="{BAFBF2C3-02DA-3283-84E1-8236D18F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3" name="AutoShape 7">
              <a:extLst>
                <a:ext uri="{FF2B5EF4-FFF2-40B4-BE49-F238E27FC236}">
                  <a16:creationId xmlns:a16="http://schemas.microsoft.com/office/drawing/2014/main" id="{20A45F38-2299-74B2-7258-CD39D774A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AAD02FE-8D4C-AB3D-0C46-FADB20045958}"/>
              </a:ext>
            </a:extLst>
          </p:cNvPr>
          <p:cNvSpPr txBox="1"/>
          <p:nvPr/>
        </p:nvSpPr>
        <p:spPr>
          <a:xfrm>
            <a:off x="84846" y="2844118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W10.4×D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.8×H4.3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DD38E8F3-52C5-5605-245A-D9F7FA247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" y="360362"/>
            <a:ext cx="14877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B6B37EC9-13BF-1564-C171-B9C30C3F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4" y="1872010"/>
            <a:ext cx="1056817" cy="7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94E0FD-DFAE-4345-EC6E-712D9D1772BF}"/>
              </a:ext>
            </a:extLst>
          </p:cNvPr>
          <p:cNvSpPr txBox="1"/>
          <p:nvPr/>
        </p:nvSpPr>
        <p:spPr>
          <a:xfrm>
            <a:off x="549275" y="118847"/>
            <a:ext cx="1314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じんべいざめ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E90AB96-D614-1119-6948-61DEE19F1DFD}"/>
              </a:ext>
            </a:extLst>
          </p:cNvPr>
          <p:cNvSpPr txBox="1"/>
          <p:nvPr/>
        </p:nvSpPr>
        <p:spPr>
          <a:xfrm>
            <a:off x="69019" y="1620562"/>
            <a:ext cx="1569244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最大級のドーム型で大迫力です。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6CD68DF-5ABD-F887-6E64-8BDB11264941}"/>
              </a:ext>
            </a:extLst>
          </p:cNvPr>
          <p:cNvSpPr txBox="1"/>
          <p:nvPr/>
        </p:nvSpPr>
        <p:spPr>
          <a:xfrm>
            <a:off x="77780" y="1475966"/>
            <a:ext cx="17405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じんべいざめのふわふわです。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6421D371-2286-909C-5C62-255D047CC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522" y="1871486"/>
            <a:ext cx="1056817" cy="792612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DD159A8-5E44-DD78-9B31-13F405B20CBD}"/>
              </a:ext>
            </a:extLst>
          </p:cNvPr>
          <p:cNvSpPr txBox="1"/>
          <p:nvPr/>
        </p:nvSpPr>
        <p:spPr>
          <a:xfrm>
            <a:off x="1185143" y="2664098"/>
            <a:ext cx="128857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じんべいざめの口の中から内部が見えます。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EF8A049-7785-71AA-F924-D924A976EC64}"/>
              </a:ext>
            </a:extLst>
          </p:cNvPr>
          <p:cNvSpPr txBox="1"/>
          <p:nvPr/>
        </p:nvSpPr>
        <p:spPr>
          <a:xfrm>
            <a:off x="87275" y="2664098"/>
            <a:ext cx="11906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ビックサイズのドーム型でアイキャッチになります。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ACF71CE-7401-A1E0-4B43-200F9D105DD4}"/>
              </a:ext>
            </a:extLst>
          </p:cNvPr>
          <p:cNvSpPr/>
          <p:nvPr/>
        </p:nvSpPr>
        <p:spPr>
          <a:xfrm rot="5400000">
            <a:off x="370603" y="351962"/>
            <a:ext cx="668433" cy="10301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5"/>
              </a:solidFill>
              <a:highlight>
                <a:srgbClr val="0000FF"/>
              </a:highlight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6C095B3-4D38-76D7-D6FD-F051C34801EF}"/>
              </a:ext>
            </a:extLst>
          </p:cNvPr>
          <p:cNvSpPr/>
          <p:nvPr/>
        </p:nvSpPr>
        <p:spPr>
          <a:xfrm>
            <a:off x="1538118" y="330809"/>
            <a:ext cx="791853" cy="8019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53261E2-776D-4404-E2D8-E9BC2CB04A83}"/>
              </a:ext>
            </a:extLst>
          </p:cNvPr>
          <p:cNvSpPr txBox="1"/>
          <p:nvPr/>
        </p:nvSpPr>
        <p:spPr>
          <a:xfrm>
            <a:off x="1213831" y="2376066"/>
            <a:ext cx="38069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825B0A-799B-F45A-6356-92FDAC0428B9}"/>
              </a:ext>
            </a:extLst>
          </p:cNvPr>
          <p:cNvSpPr txBox="1"/>
          <p:nvPr/>
        </p:nvSpPr>
        <p:spPr>
          <a:xfrm>
            <a:off x="89871" y="2376066"/>
            <a:ext cx="4858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左側面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C04A2B9-536D-32AF-C7CC-8EA31715C143}"/>
              </a:ext>
            </a:extLst>
          </p:cNvPr>
          <p:cNvSpPr txBox="1"/>
          <p:nvPr/>
        </p:nvSpPr>
        <p:spPr>
          <a:xfrm>
            <a:off x="1206215" y="1455931"/>
            <a:ext cx="4858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右側面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B4DF860-F26F-AA6D-7369-5A6AEFB0BD10}"/>
              </a:ext>
            </a:extLst>
          </p:cNvPr>
          <p:cNvSpPr txBox="1"/>
          <p:nvPr/>
        </p:nvSpPr>
        <p:spPr>
          <a:xfrm>
            <a:off x="90091" y="1455931"/>
            <a:ext cx="4858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正面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E1F5C0-30A8-3D8C-3263-E02DB3257DFC}"/>
              </a:ext>
            </a:extLst>
          </p:cNvPr>
          <p:cNvSpPr txBox="1"/>
          <p:nvPr/>
        </p:nvSpPr>
        <p:spPr>
          <a:xfrm>
            <a:off x="1219894" y="1151930"/>
            <a:ext cx="11744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※400W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送風機ダクトは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ヶ所あります。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使用するのは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ヶ所です。残りは閉じてください。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※800W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送風機ダクトは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ヶ所あります。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3FC9AC2-0E1D-8B7B-31D6-1D1E90A54985}"/>
              </a:ext>
            </a:extLst>
          </p:cNvPr>
          <p:cNvSpPr txBox="1"/>
          <p:nvPr/>
        </p:nvSpPr>
        <p:spPr>
          <a:xfrm>
            <a:off x="1746275" y="395846"/>
            <a:ext cx="899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ウエイト取付位置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400W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送風機ダクト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送風機ダクト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スタッフ配置場所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脱機用ファスナー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ACBC729-3B23-4981-A4B7-A8B220DEDC91}"/>
              </a:ext>
            </a:extLst>
          </p:cNvPr>
          <p:cNvSpPr/>
          <p:nvPr/>
        </p:nvSpPr>
        <p:spPr>
          <a:xfrm rot="5400000">
            <a:off x="1661862" y="465442"/>
            <a:ext cx="58977" cy="2078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D9703D4D-99A3-731E-6CB5-CECF677E42E3}"/>
              </a:ext>
            </a:extLst>
          </p:cNvPr>
          <p:cNvSpPr/>
          <p:nvPr/>
        </p:nvSpPr>
        <p:spPr>
          <a:xfrm rot="5400000">
            <a:off x="1644372" y="408758"/>
            <a:ext cx="95100" cy="9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9D8B2D7-AE0C-55EE-AE9A-B0C2F42DBB2A}"/>
              </a:ext>
            </a:extLst>
          </p:cNvPr>
          <p:cNvSpPr/>
          <p:nvPr/>
        </p:nvSpPr>
        <p:spPr>
          <a:xfrm rot="5400000">
            <a:off x="1287765" y="585835"/>
            <a:ext cx="55421" cy="195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52433D3E-4A2D-F72D-2139-4FEBBBE7038F}"/>
              </a:ext>
            </a:extLst>
          </p:cNvPr>
          <p:cNvSpPr/>
          <p:nvPr/>
        </p:nvSpPr>
        <p:spPr>
          <a:xfrm rot="5400000">
            <a:off x="633972" y="421159"/>
            <a:ext cx="111592" cy="111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6" name="二等辺三角形 45">
            <a:extLst>
              <a:ext uri="{FF2B5EF4-FFF2-40B4-BE49-F238E27FC236}">
                <a16:creationId xmlns:a16="http://schemas.microsoft.com/office/drawing/2014/main" id="{53C55EB9-2AC0-9AD3-656A-BDA6DBD77CFD}"/>
              </a:ext>
            </a:extLst>
          </p:cNvPr>
          <p:cNvSpPr/>
          <p:nvPr/>
        </p:nvSpPr>
        <p:spPr>
          <a:xfrm>
            <a:off x="964917" y="787991"/>
            <a:ext cx="125357" cy="10806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5C4BCC1B-728E-72F2-B34A-083AA4B26B8D}"/>
              </a:ext>
            </a:extLst>
          </p:cNvPr>
          <p:cNvSpPr/>
          <p:nvPr/>
        </p:nvSpPr>
        <p:spPr>
          <a:xfrm>
            <a:off x="1638263" y="782539"/>
            <a:ext cx="125357" cy="10806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E4B4923-6263-8B90-3200-143194AB927A}"/>
              </a:ext>
            </a:extLst>
          </p:cNvPr>
          <p:cNvSpPr txBox="1"/>
          <p:nvPr/>
        </p:nvSpPr>
        <p:spPr>
          <a:xfrm>
            <a:off x="72219" y="107994"/>
            <a:ext cx="23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じんべいざめ基本情報</a:t>
            </a:r>
            <a:endParaRPr lang="en-US" altLang="ja-JP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波線 14">
            <a:extLst>
              <a:ext uri="{FF2B5EF4-FFF2-40B4-BE49-F238E27FC236}">
                <a16:creationId xmlns:a16="http://schemas.microsoft.com/office/drawing/2014/main" id="{0B09FE67-374E-1477-52A1-9D5EDCCBA196}"/>
              </a:ext>
            </a:extLst>
          </p:cNvPr>
          <p:cNvSpPr/>
          <p:nvPr/>
        </p:nvSpPr>
        <p:spPr>
          <a:xfrm rot="5400000">
            <a:off x="1612545" y="957846"/>
            <a:ext cx="163174" cy="11173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A47B8EF1-5FEC-C16B-C5CD-873FC2C6D156}"/>
              </a:ext>
            </a:extLst>
          </p:cNvPr>
          <p:cNvSpPr/>
          <p:nvPr/>
        </p:nvSpPr>
        <p:spPr>
          <a:xfrm>
            <a:off x="388396" y="1331392"/>
            <a:ext cx="111457" cy="9608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AAEB21F-0E8B-6C5B-B521-0ED5502FB3DA}"/>
              </a:ext>
            </a:extLst>
          </p:cNvPr>
          <p:cNvSpPr/>
          <p:nvPr/>
        </p:nvSpPr>
        <p:spPr>
          <a:xfrm rot="5400000">
            <a:off x="1137268" y="1194049"/>
            <a:ext cx="111592" cy="111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C7034981-272E-5CBD-59D6-12C13BC3A835}"/>
              </a:ext>
            </a:extLst>
          </p:cNvPr>
          <p:cNvSpPr/>
          <p:nvPr/>
        </p:nvSpPr>
        <p:spPr>
          <a:xfrm rot="5400000">
            <a:off x="161925" y="422857"/>
            <a:ext cx="111592" cy="111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11CE392-B786-97BD-06A4-F48E8D0F2FBD}"/>
              </a:ext>
            </a:extLst>
          </p:cNvPr>
          <p:cNvSpPr/>
          <p:nvPr/>
        </p:nvSpPr>
        <p:spPr>
          <a:xfrm rot="5400000">
            <a:off x="157277" y="1189124"/>
            <a:ext cx="111592" cy="111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8637A2F4-F890-F657-6E6E-7BE16CB29577}"/>
              </a:ext>
            </a:extLst>
          </p:cNvPr>
          <p:cNvSpPr/>
          <p:nvPr/>
        </p:nvSpPr>
        <p:spPr>
          <a:xfrm rot="5400000">
            <a:off x="645879" y="1189124"/>
            <a:ext cx="111592" cy="111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A0B96E-9D70-BFB1-6D3D-DD5BD4C9899D}"/>
              </a:ext>
            </a:extLst>
          </p:cNvPr>
          <p:cNvSpPr/>
          <p:nvPr/>
        </p:nvSpPr>
        <p:spPr>
          <a:xfrm rot="5400000">
            <a:off x="1292328" y="902031"/>
            <a:ext cx="55421" cy="195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E7B993C6-2145-CFB2-335C-53F3D1447D40}"/>
              </a:ext>
            </a:extLst>
          </p:cNvPr>
          <p:cNvSpPr/>
          <p:nvPr/>
        </p:nvSpPr>
        <p:spPr>
          <a:xfrm rot="5400000">
            <a:off x="1177002" y="414813"/>
            <a:ext cx="111592" cy="1115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4CBABE8-EA14-16E7-3434-0A0668B9B885}"/>
              </a:ext>
            </a:extLst>
          </p:cNvPr>
          <p:cNvSpPr txBox="1"/>
          <p:nvPr/>
        </p:nvSpPr>
        <p:spPr>
          <a:xfrm>
            <a:off x="252999" y="1193293"/>
            <a:ext cx="38725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出入口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ECAAD5-87FA-FFB9-5BA2-30FB422F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94" y="1628174"/>
            <a:ext cx="1030148" cy="7726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04694FD-D8C0-01DC-1395-D0B858E6A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98" y="1616736"/>
            <a:ext cx="1045400" cy="7840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E97314-5A1B-CBDB-CB5A-2A9A5C937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2526916"/>
            <a:ext cx="1039676" cy="77975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941E758-5929-F0AF-DB2C-F4CCB1935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98" y="2522339"/>
            <a:ext cx="1041665" cy="78124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F668A07-1AA6-22C5-F44A-BD72676E5C97}"/>
              </a:ext>
            </a:extLst>
          </p:cNvPr>
          <p:cNvSpPr/>
          <p:nvPr/>
        </p:nvSpPr>
        <p:spPr>
          <a:xfrm>
            <a:off x="963499" y="324206"/>
            <a:ext cx="55421" cy="195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929A021-6B1B-A936-4FF5-1AA6C3F3FA1A}"/>
              </a:ext>
            </a:extLst>
          </p:cNvPr>
          <p:cNvSpPr/>
          <p:nvPr/>
        </p:nvSpPr>
        <p:spPr>
          <a:xfrm>
            <a:off x="1081533" y="323850"/>
            <a:ext cx="102353" cy="195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75F1B07-A891-3E2A-DFD9-166FA692D1EA}"/>
              </a:ext>
            </a:extLst>
          </p:cNvPr>
          <p:cNvSpPr/>
          <p:nvPr/>
        </p:nvSpPr>
        <p:spPr>
          <a:xfrm rot="5400000">
            <a:off x="1638068" y="591143"/>
            <a:ext cx="108069" cy="207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1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90441-4C0A-AC46-8DD2-D184240EC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" y="360362"/>
            <a:ext cx="14877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E4B4923-6263-8B90-3200-143194AB927A}"/>
              </a:ext>
            </a:extLst>
          </p:cNvPr>
          <p:cNvSpPr txBox="1"/>
          <p:nvPr/>
        </p:nvSpPr>
        <p:spPr>
          <a:xfrm>
            <a:off x="72219" y="107994"/>
            <a:ext cx="23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じんべいざめのスタッフ配置</a:t>
            </a:r>
            <a:endParaRPr lang="en-US" altLang="ja-JP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AF10BF01-7748-ADA4-49B6-3164A673650D}"/>
              </a:ext>
            </a:extLst>
          </p:cNvPr>
          <p:cNvSpPr/>
          <p:nvPr/>
        </p:nvSpPr>
        <p:spPr>
          <a:xfrm>
            <a:off x="1458243" y="1115926"/>
            <a:ext cx="125357" cy="10806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CB066E44-FB34-2658-CE09-3307B0A1218A}"/>
              </a:ext>
            </a:extLst>
          </p:cNvPr>
          <p:cNvSpPr/>
          <p:nvPr/>
        </p:nvSpPr>
        <p:spPr>
          <a:xfrm>
            <a:off x="1089232" y="908010"/>
            <a:ext cx="125357" cy="10806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3ADE99-2138-B51B-0332-9DA568317B1E}"/>
              </a:ext>
            </a:extLst>
          </p:cNvPr>
          <p:cNvSpPr txBox="1"/>
          <p:nvPr/>
        </p:nvSpPr>
        <p:spPr>
          <a:xfrm>
            <a:off x="197927" y="1708717"/>
            <a:ext cx="201714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■スタッフ配置位置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①入口付近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・遊具に入る前にあそぶときのおやくそくを説明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・タイムキーパー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・送風機周り等の管理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②内部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・ルールを守って遊ばせる</a:t>
            </a: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917859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119c2e5-8fb9-4d5f-baf1-202c530f2c3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8153</TotalTime>
  <Words>163</Words>
  <Application>Microsoft Office PowerPoint</Application>
  <PresentationFormat>ユーザー設定</PresentationFormat>
  <Paragraphs>42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Arial</vt:lpstr>
      <vt:lpstr>Calibri</vt:lpstr>
      <vt:lpstr>01_birthday card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カス フォー</cp:lastModifiedBy>
  <cp:revision>209</cp:revision>
  <cp:lastPrinted>2025-10-17T05:48:11Z</cp:lastPrinted>
  <dcterms:created xsi:type="dcterms:W3CDTF">2021-07-06T03:57:40Z</dcterms:created>
  <dcterms:modified xsi:type="dcterms:W3CDTF">2025-12-10T04:38:57Z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