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7E7208A-B729-C80E-C6F4-A4155FDF90B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8" name="AutoShape 2" descr="大理石 (茶)">
              <a:extLst>
                <a:ext uri="{FF2B5EF4-FFF2-40B4-BE49-F238E27FC236}">
                  <a16:creationId xmlns:a16="http://schemas.microsoft.com/office/drawing/2014/main" id="{26D13607-4D99-F8DD-4037-7157F55BF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9" name="AutoShape 6" descr="大理石 (白)">
              <a:extLst>
                <a:ext uri="{FF2B5EF4-FFF2-40B4-BE49-F238E27FC236}">
                  <a16:creationId xmlns:a16="http://schemas.microsoft.com/office/drawing/2014/main" id="{E492B09D-DFD9-C60F-2DBB-651C0EC6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0" name="AutoShape 7">
              <a:extLst>
                <a:ext uri="{FF2B5EF4-FFF2-40B4-BE49-F238E27FC236}">
                  <a16:creationId xmlns:a16="http://schemas.microsoft.com/office/drawing/2014/main" id="{DA87C00F-DAF6-327A-940D-464F7769D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61720139-1183-64FB-C355-C4DCA40C05E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32" name="AutoShape 2" descr="大理石 (茶)">
              <a:extLst>
                <a:ext uri="{FF2B5EF4-FFF2-40B4-BE49-F238E27FC236}">
                  <a16:creationId xmlns:a16="http://schemas.microsoft.com/office/drawing/2014/main" id="{65F62837-0933-14C1-2EBB-57B4B8B97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3" name="AutoShape 6" descr="大理石 (白)">
              <a:extLst>
                <a:ext uri="{FF2B5EF4-FFF2-40B4-BE49-F238E27FC236}">
                  <a16:creationId xmlns:a16="http://schemas.microsoft.com/office/drawing/2014/main" id="{840B932B-69F2-BE9B-71FE-4668347E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4" name="AutoShape 7">
              <a:extLst>
                <a:ext uri="{FF2B5EF4-FFF2-40B4-BE49-F238E27FC236}">
                  <a16:creationId xmlns:a16="http://schemas.microsoft.com/office/drawing/2014/main" id="{52C8466C-EBA5-865D-1D3F-A0D7A79F2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7157FA44-61D5-7ACF-32EA-AF4132A349C5}"/>
              </a:ext>
            </a:extLst>
          </p:cNvPr>
          <p:cNvSpPr txBox="1"/>
          <p:nvPr/>
        </p:nvSpPr>
        <p:spPr>
          <a:xfrm>
            <a:off x="90091" y="2840052"/>
            <a:ext cx="231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 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 D5.0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 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 H7.0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06BE4EAB-EBF9-8F32-4199-1A2955E11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" y="301652"/>
            <a:ext cx="1661762" cy="1246322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77123D05-8C47-9A73-1463-F850ACBF1677}"/>
              </a:ext>
            </a:extLst>
          </p:cNvPr>
          <p:cNvSpPr txBox="1"/>
          <p:nvPr/>
        </p:nvSpPr>
        <p:spPr>
          <a:xfrm>
            <a:off x="267322" y="10781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ゆきだるまドーム</a:t>
            </a:r>
            <a:endParaRPr kumimoji="1"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BB41FB5D-4573-C570-F301-7A3F53B1484F}"/>
              </a:ext>
            </a:extLst>
          </p:cNvPr>
          <p:cNvSpPr txBox="1"/>
          <p:nvPr/>
        </p:nvSpPr>
        <p:spPr>
          <a:xfrm>
            <a:off x="90091" y="1619982"/>
            <a:ext cx="239021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高さは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ｍもあり、イベント会場のアイキャッチ効果抜群です。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7" name="図 146">
            <a:extLst>
              <a:ext uri="{FF2B5EF4-FFF2-40B4-BE49-F238E27FC236}">
                <a16:creationId xmlns:a16="http://schemas.microsoft.com/office/drawing/2014/main" id="{6C1A2A23-6C46-C192-6A63-1802E683F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6" y="1871663"/>
            <a:ext cx="1047354" cy="785515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BA31530C-3F1F-8E13-6D1B-F9B6F0E82450}"/>
              </a:ext>
            </a:extLst>
          </p:cNvPr>
          <p:cNvSpPr txBox="1"/>
          <p:nvPr/>
        </p:nvSpPr>
        <p:spPr>
          <a:xfrm>
            <a:off x="89828" y="1486418"/>
            <a:ext cx="235844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おしゃれなハットとマフラーが特徴的な雪だるまのふわふわ！</a:t>
            </a:r>
            <a:endParaRPr lang="ja-JP" altLang="en-US" sz="600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CC902A8-BBD1-21BC-B0BC-C6ACF7EF8426}"/>
              </a:ext>
            </a:extLst>
          </p:cNvPr>
          <p:cNvSpPr txBox="1"/>
          <p:nvPr/>
        </p:nvSpPr>
        <p:spPr>
          <a:xfrm>
            <a:off x="76144" y="2664098"/>
            <a:ext cx="11668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撤収時に便利な空気抜きのファスナー付きダクトです。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0" name="図 149">
            <a:extLst>
              <a:ext uri="{FF2B5EF4-FFF2-40B4-BE49-F238E27FC236}">
                <a16:creationId xmlns:a16="http://schemas.microsoft.com/office/drawing/2014/main" id="{1E738DF2-979B-8B45-B03A-FE1E783B6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396348" y="1969563"/>
            <a:ext cx="783194" cy="587395"/>
          </a:xfrm>
          <a:prstGeom prst="rect">
            <a:avLst/>
          </a:prstGeom>
        </p:spPr>
      </p:pic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42530309-B6CA-7F1D-6EF1-E3F8EA26FF4D}"/>
              </a:ext>
            </a:extLst>
          </p:cNvPr>
          <p:cNvSpPr txBox="1"/>
          <p:nvPr/>
        </p:nvSpPr>
        <p:spPr>
          <a:xfrm>
            <a:off x="1199328" y="2664098"/>
            <a:ext cx="116686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パノラマの窓なので中がよく見えます。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7816</TotalTime>
  <Words>90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208</cp:revision>
  <cp:lastPrinted>2025-03-25T03:23:51Z</cp:lastPrinted>
  <dcterms:created xsi:type="dcterms:W3CDTF">2021-07-06T03:57:40Z</dcterms:created>
  <dcterms:modified xsi:type="dcterms:W3CDTF">2025-04-01T08:12:56Z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