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4E28AE-A802-4C53-CAF2-1C397B3CD02D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エアーゲート（赤）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777AED-D259-FBEE-489B-81155CD4D064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W3.8×D6.0×H3.4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B57E2C8-29B4-7FFF-43ED-5B27A6132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81004"/>
            <a:ext cx="1460185" cy="109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A79B20-68AA-F36F-C373-BDB63CA24614}"/>
              </a:ext>
            </a:extLst>
          </p:cNvPr>
          <p:cNvSpPr txBox="1"/>
          <p:nvPr/>
        </p:nvSpPr>
        <p:spPr>
          <a:xfrm>
            <a:off x="90091" y="1620562"/>
            <a:ext cx="20343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ボールが飛んでいく心配がありません。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ED3BDD9-64C0-D9CE-13AD-10353A7CD60C}"/>
              </a:ext>
            </a:extLst>
          </p:cNvPr>
          <p:cNvSpPr txBox="1"/>
          <p:nvPr/>
        </p:nvSpPr>
        <p:spPr>
          <a:xfrm>
            <a:off x="90091" y="1475966"/>
            <a:ext cx="170126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赤色のエアーゲート！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FCF3531-6A51-06A3-E19E-9147AB0AA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63" y="1867176"/>
            <a:ext cx="1062199" cy="79664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5001C68-BF5B-D32B-B54F-D14F61FB3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352" y="1882502"/>
            <a:ext cx="1047323" cy="78549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7084D1-04FE-AA73-D613-389AAA8BB002}"/>
              </a:ext>
            </a:extLst>
          </p:cNvPr>
          <p:cNvSpPr txBox="1"/>
          <p:nvPr/>
        </p:nvSpPr>
        <p:spPr>
          <a:xfrm>
            <a:off x="90092" y="2656407"/>
            <a:ext cx="11521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スピードガンで使用できます。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7880</TotalTime>
  <Words>43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257</cp:revision>
  <cp:lastPrinted>2025-03-25T03:23:51Z</cp:lastPrinted>
  <dcterms:created xsi:type="dcterms:W3CDTF">2021-07-06T03:57:40Z</dcterms:created>
  <dcterms:modified xsi:type="dcterms:W3CDTF">2025-04-05T10:06:05Z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