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33B102-9843-CD8E-316B-4D890769DF98}"/>
              </a:ext>
            </a:extLst>
          </p:cNvPr>
          <p:cNvSpPr txBox="1"/>
          <p:nvPr/>
        </p:nvSpPr>
        <p:spPr>
          <a:xfrm>
            <a:off x="91007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W3.6×D4.4×H2.3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AB2EED-228F-077A-DB6C-2449A7EF3180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スイートボールプール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7031EBA-15BB-26B3-F73D-069BD2E0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2"/>
            <a:ext cx="14877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E57084-0F77-0696-04AE-096F00D1CE08}"/>
              </a:ext>
            </a:extLst>
          </p:cNvPr>
          <p:cNvSpPr txBox="1"/>
          <p:nvPr/>
        </p:nvSpPr>
        <p:spPr>
          <a:xfrm>
            <a:off x="90091" y="1631015"/>
            <a:ext cx="2888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ボールの中にもぐったり、隠れたりして遊んでください。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屋根付きでボールが外にこぼれる心配がありません。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3E15E82-1985-73F4-4FDE-ECEB44AFD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067869"/>
            <a:ext cx="1044575" cy="58757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F1EC351-B437-B24D-22EA-82EDA1721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764" y="1872010"/>
            <a:ext cx="1044575" cy="783432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898D94-EF5A-D8BE-3DCE-7A59DA50C186}"/>
              </a:ext>
            </a:extLst>
          </p:cNvPr>
          <p:cNvSpPr txBox="1"/>
          <p:nvPr/>
        </p:nvSpPr>
        <p:spPr>
          <a:xfrm>
            <a:off x="90091" y="1475966"/>
            <a:ext cx="194421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可愛いお菓子のボールプール！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14ED76-5811-4ADA-0A71-4E03F26E6AE2}"/>
              </a:ext>
            </a:extLst>
          </p:cNvPr>
          <p:cNvSpPr txBox="1"/>
          <p:nvPr/>
        </p:nvSpPr>
        <p:spPr>
          <a:xfrm>
            <a:off x="90091" y="2664098"/>
            <a:ext cx="111640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ボールに戯れて遊びます。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9ED4870-CE00-C41F-42A6-374338AA4504}"/>
              </a:ext>
            </a:extLst>
          </p:cNvPr>
          <p:cNvSpPr txBox="1"/>
          <p:nvPr/>
        </p:nvSpPr>
        <p:spPr>
          <a:xfrm>
            <a:off x="1205930" y="2664098"/>
            <a:ext cx="11164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入口に段があるため、ボールがこぼれにくいつくりになっています。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7837</TotalTime>
  <Words>80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225</cp:revision>
  <cp:lastPrinted>2025-03-25T03:23:51Z</cp:lastPrinted>
  <dcterms:created xsi:type="dcterms:W3CDTF">2021-07-06T03:57:40Z</dcterms:created>
  <dcterms:modified xsi:type="dcterms:W3CDTF">2025-04-01T08:38:04Z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