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D97DE7-EBF2-6687-A5EE-45BB9272E1A4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ジャンボプール（青）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C44DCD1-2883-9B44-16F6-B936DCF0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9" y="359842"/>
            <a:ext cx="1471804" cy="11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97B8FE-9016-F887-EEF8-D2C5BA4F5A21}"/>
              </a:ext>
            </a:extLst>
          </p:cNvPr>
          <p:cNvSpPr txBox="1"/>
          <p:nvPr/>
        </p:nvSpPr>
        <p:spPr>
          <a:xfrm>
            <a:off x="90091" y="1469727"/>
            <a:ext cx="17643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ｍ角のジャンボサイズのプール！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5E5278-66C7-15AB-136E-DE28D66C98B9}"/>
              </a:ext>
            </a:extLst>
          </p:cNvPr>
          <p:cNvSpPr txBox="1"/>
          <p:nvPr/>
        </p:nvSpPr>
        <p:spPr>
          <a:xfrm>
            <a:off x="90091" y="1633459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パドルボートやアクアチューブが使用可能です。密封式のため、常時送風の必要はありません。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62DF25E-E8AD-F817-B985-0BC8679AD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80066"/>
            <a:ext cx="1044575" cy="78343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FBAA9EA-E57A-5249-7627-2F0293F7C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223" y="1880666"/>
            <a:ext cx="1044576" cy="78343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8C087FC-1708-B607-E17A-ED2014CFEB1E}"/>
              </a:ext>
            </a:extLst>
          </p:cNvPr>
          <p:cNvSpPr txBox="1"/>
          <p:nvPr/>
        </p:nvSpPr>
        <p:spPr>
          <a:xfrm>
            <a:off x="73013" y="2658070"/>
            <a:ext cx="1170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手でハンドルを回して進むパドルボートです。別途料金がかかります。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16E3324-C555-43C5-8423-F7098B64E82D}"/>
              </a:ext>
            </a:extLst>
          </p:cNvPr>
          <p:cNvSpPr txBox="1"/>
          <p:nvPr/>
        </p:nvSpPr>
        <p:spPr>
          <a:xfrm>
            <a:off x="1194269" y="2664098"/>
            <a:ext cx="1170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チューブの中を歩いて進むアクアチューブです。別途料金がかかります。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E34E7D-6ED1-BC94-9963-06CD9E6EE1CA}"/>
              </a:ext>
            </a:extLst>
          </p:cNvPr>
          <p:cNvSpPr txBox="1"/>
          <p:nvPr/>
        </p:nvSpPr>
        <p:spPr>
          <a:xfrm>
            <a:off x="80764" y="2847926"/>
            <a:ext cx="2394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W8.0×D8.0×H0.6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ｍ●電源：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回路●ハンドブロア：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600W×1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●備考：平坦な場所、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水道設備、排水場所が必要です。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0.25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ｍ貯水するのに約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時間（水圧による）かかるため、前日の設営が必要です。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7887</TotalTime>
  <Words>126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258</cp:revision>
  <cp:lastPrinted>2025-03-25T03:23:51Z</cp:lastPrinted>
  <dcterms:created xsi:type="dcterms:W3CDTF">2021-07-06T03:57:40Z</dcterms:created>
  <dcterms:modified xsi:type="dcterms:W3CDTF">2025-04-05T10:12:39Z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