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4" d="100"/>
          <a:sy n="194" d="100"/>
        </p:scale>
        <p:origin x="1080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328E26A2-95F2-42AB-7B2F-264E8A3AC726}"/>
              </a:ext>
            </a:extLst>
          </p:cNvPr>
          <p:cNvSpPr txBox="1"/>
          <p:nvPr/>
        </p:nvSpPr>
        <p:spPr>
          <a:xfrm>
            <a:off x="91007" y="2850505"/>
            <a:ext cx="212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W5.3×D6.0×H3.6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4D7B2FBA-0F07-FEB4-D50E-E1485B9E56BC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カラフルファンハウス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7" name="Picture 2">
            <a:extLst>
              <a:ext uri="{FF2B5EF4-FFF2-40B4-BE49-F238E27FC236}">
                <a16:creationId xmlns:a16="http://schemas.microsoft.com/office/drawing/2014/main" id="{94DE675D-BEE4-9156-600D-82394484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2"/>
            <a:ext cx="1474918" cy="11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D3686BC4-F3F3-46B2-E042-C38EE6D325BD}"/>
              </a:ext>
            </a:extLst>
          </p:cNvPr>
          <p:cNvSpPr txBox="1"/>
          <p:nvPr/>
        </p:nvSpPr>
        <p:spPr>
          <a:xfrm>
            <a:off x="81447" y="1631015"/>
            <a:ext cx="2340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すべり台だけでなく飛び跳ねて遊べるスペースがあるので、未就学児から小学校高学年あで幅広い年齢層に対応します。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70A463D1-8E24-D318-E34A-847FC88CE9D9}"/>
              </a:ext>
            </a:extLst>
          </p:cNvPr>
          <p:cNvSpPr txBox="1"/>
          <p:nvPr/>
        </p:nvSpPr>
        <p:spPr>
          <a:xfrm>
            <a:off x="90091" y="1491935"/>
            <a:ext cx="17412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カラフルなランド型のふわふわ！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0" name="図 249">
            <a:extLst>
              <a:ext uri="{FF2B5EF4-FFF2-40B4-BE49-F238E27FC236}">
                <a16:creationId xmlns:a16="http://schemas.microsoft.com/office/drawing/2014/main" id="{BCA204A6-7105-27CE-C003-7C13E84BA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01" y="1871663"/>
            <a:ext cx="1043899" cy="782925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B8968FC9-BAC6-0E87-636B-94B67B0DA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511" y="1867051"/>
            <a:ext cx="1043899" cy="782925"/>
          </a:xfrm>
          <a:prstGeom prst="rect">
            <a:avLst/>
          </a:prstGeom>
        </p:spPr>
      </p:pic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2852220C-14FA-C897-19D1-6CE3BF656C15}"/>
              </a:ext>
            </a:extLst>
          </p:cNvPr>
          <p:cNvSpPr txBox="1"/>
          <p:nvPr/>
        </p:nvSpPr>
        <p:spPr>
          <a:xfrm>
            <a:off x="1206500" y="2667319"/>
            <a:ext cx="104389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小さな滑り台付きです。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0C318D93-4F41-40E7-C652-7D670AB9EFAD}"/>
              </a:ext>
            </a:extLst>
          </p:cNvPr>
          <p:cNvSpPr txBox="1"/>
          <p:nvPr/>
        </p:nvSpPr>
        <p:spPr>
          <a:xfrm>
            <a:off x="96262" y="2670719"/>
            <a:ext cx="114675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ツイスターゲームができます。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7828</TotalTime>
  <Words>69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210</cp:revision>
  <cp:lastPrinted>2025-03-25T03:23:51Z</cp:lastPrinted>
  <dcterms:created xsi:type="dcterms:W3CDTF">2021-07-06T03:57:40Z</dcterms:created>
  <dcterms:modified xsi:type="dcterms:W3CDTF">2025-04-01T08:21:15Z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