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87" r:id="rId5"/>
  </p:sldIdLst>
  <p:sldSz cx="2484438" cy="3455988"/>
  <p:notesSz cx="6807200" cy="9939338"/>
  <p:defaultTextStyle>
    <a:defPPr>
      <a:defRPr lang="ja-JP"/>
    </a:defPPr>
    <a:lvl1pPr marL="0" algn="l" defTabSz="339350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1pPr>
    <a:lvl2pPr marL="169675" algn="l" defTabSz="339350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2pPr>
    <a:lvl3pPr marL="339350" algn="l" defTabSz="339350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3pPr>
    <a:lvl4pPr marL="509025" algn="l" defTabSz="339350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4pPr>
    <a:lvl5pPr marL="678701" algn="l" defTabSz="339350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5pPr>
    <a:lvl6pPr marL="848375" algn="l" defTabSz="339350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6pPr>
    <a:lvl7pPr marL="1018050" algn="l" defTabSz="339350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7pPr>
    <a:lvl8pPr marL="1187725" algn="l" defTabSz="339350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8pPr>
    <a:lvl9pPr marL="1357400" algn="l" defTabSz="339350" rtl="0" eaLnBrk="1" latinLnBrk="0" hangingPunct="1">
      <a:defRPr kumimoji="1" sz="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783" userDrawn="1">
          <p15:clr>
            <a:srgbClr val="A4A3A4"/>
          </p15:clr>
        </p15:guide>
        <p15:guide id="5" orient="horz" pos="217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F0A0E"/>
    <a:srgbClr val="1A3068"/>
    <a:srgbClr val="D60093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64" autoAdjust="0"/>
    <p:restoredTop sz="95646" autoAdjust="0"/>
  </p:normalViewPr>
  <p:slideViewPr>
    <p:cSldViewPr>
      <p:cViewPr varScale="1">
        <p:scale>
          <a:sx n="196" d="100"/>
          <a:sy n="196" d="100"/>
        </p:scale>
        <p:origin x="798" y="102"/>
      </p:cViewPr>
      <p:guideLst>
        <p:guide pos="783"/>
        <p:guide orient="horz" pos="2177"/>
      </p:guideLst>
    </p:cSldViewPr>
  </p:slideViewPr>
  <p:outlineViewPr>
    <p:cViewPr>
      <p:scale>
        <a:sx n="33" d="100"/>
        <a:sy n="33" d="100"/>
      </p:scale>
      <p:origin x="0" y="-118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4002" y="12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17" cy="497285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293" y="0"/>
            <a:ext cx="2950317" cy="497285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762C2C20-09E4-4B4A-A4A9-545F1A47C84D}" type="datetimeFigureOut">
              <a:rPr kumimoji="1" lang="ja-JP" altLang="en-US" smtClean="0"/>
              <a:pPr/>
              <a:t>2026/3/19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63750" y="744538"/>
            <a:ext cx="2679700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5" rIns="91550" bIns="45775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0" y="4721821"/>
            <a:ext cx="5445760" cy="4472385"/>
          </a:xfrm>
          <a:prstGeom prst="rect">
            <a:avLst/>
          </a:prstGeom>
        </p:spPr>
        <p:txBody>
          <a:bodyPr vert="horz" lIns="91550" tIns="45775" rIns="91550" bIns="45775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440465"/>
            <a:ext cx="2950317" cy="497285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293" y="9440465"/>
            <a:ext cx="2950317" cy="497285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925E9FD8-8721-4007-BD93-CDDE6E04DAD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130" userDrawn="1">
          <p15:clr>
            <a:srgbClr val="F26B43"/>
          </p15:clr>
        </p15:guide>
        <p15:guide id="2" pos="2144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2063750" y="744538"/>
            <a:ext cx="2679700" cy="3727450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5E9FD8-8721-4007-BD93-CDDE6E04DADA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0691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A549D83-0E4D-A6F1-FD98-5E23A6EEF7E4}"/>
              </a:ext>
            </a:extLst>
          </p:cNvPr>
          <p:cNvCxnSpPr>
            <a:cxnSpLocks/>
          </p:cNvCxnSpPr>
          <p:nvPr userDrawn="1"/>
        </p:nvCxnSpPr>
        <p:spPr>
          <a:xfrm>
            <a:off x="81698" y="2844118"/>
            <a:ext cx="2315465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837A49C-065F-9058-D177-25FCB067C6E7}"/>
              </a:ext>
            </a:extLst>
          </p:cNvPr>
          <p:cNvGrpSpPr>
            <a:grpSpLocks/>
          </p:cNvGrpSpPr>
          <p:nvPr userDrawn="1"/>
        </p:nvGrpSpPr>
        <p:grpSpPr>
          <a:xfrm>
            <a:off x="-1" y="0"/>
            <a:ext cx="2484439" cy="3455988"/>
            <a:chOff x="728655" y="807231"/>
            <a:chExt cx="2124076" cy="3095626"/>
          </a:xfrm>
        </p:grpSpPr>
        <p:sp>
          <p:nvSpPr>
            <p:cNvPr id="3" name="AutoShape 2" descr="大理石 (茶)">
              <a:extLst>
                <a:ext uri="{FF2B5EF4-FFF2-40B4-BE49-F238E27FC236}">
                  <a16:creationId xmlns:a16="http://schemas.microsoft.com/office/drawing/2014/main" id="{D19A29EE-C202-7C76-7DAC-EB584B76A0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655" y="807231"/>
              <a:ext cx="2124076" cy="3095626"/>
            </a:xfrm>
            <a:prstGeom prst="roundRect">
              <a:avLst>
                <a:gd name="adj" fmla="val 3361"/>
              </a:avLst>
            </a:prstGeom>
            <a:blipFill dpi="0" rotWithShape="0">
              <a:blip r:embed="rId3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  <a:effectLst/>
          </p:spPr>
          <p:txBody>
            <a:bodyPr wrap="none" lIns="91437" tIns="45720" rIns="91437" bIns="45720" anchor="ctr"/>
            <a:lstStyle/>
            <a:p>
              <a:endParaRPr lang="ja-JP" altLang="en-US" dirty="0"/>
            </a:p>
          </p:txBody>
        </p:sp>
        <p:sp>
          <p:nvSpPr>
            <p:cNvPr id="4" name="AutoShape 6" descr="大理石 (白)">
              <a:extLst>
                <a:ext uri="{FF2B5EF4-FFF2-40B4-BE49-F238E27FC236}">
                  <a16:creationId xmlns:a16="http://schemas.microsoft.com/office/drawing/2014/main" id="{B0F38FB6-4DB8-7902-00C0-9994BB0D08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8504" y="873906"/>
              <a:ext cx="1979611" cy="2951163"/>
            </a:xfrm>
            <a:prstGeom prst="roundRect">
              <a:avLst>
                <a:gd name="adj" fmla="val 3361"/>
              </a:avLst>
            </a:prstGeom>
            <a:blipFill dpi="0" rotWithShape="0">
              <a:blip r:embed="rId4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  <a:effectLst/>
          </p:spPr>
          <p:txBody>
            <a:bodyPr wrap="none" lIns="91437" tIns="45720" rIns="91437" bIns="45720" anchor="ctr"/>
            <a:lstStyle/>
            <a:p>
              <a:endParaRPr lang="ja-JP" altLang="en-US" dirty="0"/>
            </a:p>
          </p:txBody>
        </p:sp>
        <p:sp>
          <p:nvSpPr>
            <p:cNvPr id="5" name="AutoShape 7">
              <a:extLst>
                <a:ext uri="{FF2B5EF4-FFF2-40B4-BE49-F238E27FC236}">
                  <a16:creationId xmlns:a16="http://schemas.microsoft.com/office/drawing/2014/main" id="{6C235ED6-803A-ACD5-4127-9836F99244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8504" y="873906"/>
              <a:ext cx="1979611" cy="2951163"/>
            </a:xfrm>
            <a:prstGeom prst="roundRect">
              <a:avLst>
                <a:gd name="adj" fmla="val 3361"/>
              </a:avLst>
            </a:prstGeom>
            <a:solidFill>
              <a:srgbClr val="F0C200">
                <a:alpha val="5000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1437" tIns="45720" rIns="91437" bIns="45720" anchor="ctr"/>
            <a:lstStyle/>
            <a:p>
              <a:endParaRPr lang="ja-JP" altLang="en-US" dirty="0"/>
            </a:p>
          </p:txBody>
        </p:sp>
      </p:grp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23F78139-156B-BF07-5005-759752B5288B}"/>
              </a:ext>
            </a:extLst>
          </p:cNvPr>
          <p:cNvCxnSpPr>
            <a:cxnSpLocks/>
          </p:cNvCxnSpPr>
          <p:nvPr userDrawn="1"/>
        </p:nvCxnSpPr>
        <p:spPr>
          <a:xfrm>
            <a:off x="78882" y="2844118"/>
            <a:ext cx="2315465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339360" rtl="0" eaLnBrk="1" latinLnBrk="0" hangingPunct="1">
        <a:spcBef>
          <a:spcPct val="0"/>
        </a:spcBef>
        <a:buNone/>
        <a:defRPr kumimoji="1" sz="1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339360" rtl="0" eaLnBrk="1" latinLnBrk="0" hangingPunct="1">
        <a:spcBef>
          <a:spcPct val="20000"/>
        </a:spcBef>
        <a:buFont typeface="Arial" pitchFamily="34" charset="0"/>
        <a:buNone/>
        <a:defRPr kumimoji="1"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275730" indent="-106050" algn="l" defTabSz="339360" rtl="0" eaLnBrk="1" latinLnBrk="0" hangingPunct="1">
        <a:spcBef>
          <a:spcPct val="20000"/>
        </a:spcBef>
        <a:buFont typeface="Arial" pitchFamily="34" charset="0"/>
        <a:buChar char="–"/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424201" indent="-84840" algn="l" defTabSz="339360" rtl="0" eaLnBrk="1" latinLnBrk="0" hangingPunct="1">
        <a:spcBef>
          <a:spcPct val="20000"/>
        </a:spcBef>
        <a:buFont typeface="Arial" pitchFamily="34" charset="0"/>
        <a:buChar char="•"/>
        <a:defRPr kumimoji="1"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593880" indent="-84840" algn="l" defTabSz="339360" rtl="0" eaLnBrk="1" latinLnBrk="0" hangingPunct="1">
        <a:spcBef>
          <a:spcPct val="20000"/>
        </a:spcBef>
        <a:buFont typeface="Arial" pitchFamily="34" charset="0"/>
        <a:buChar char="–"/>
        <a:defRPr kumimoji="1"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763561" indent="-84840" algn="l" defTabSz="339360" rtl="0" eaLnBrk="1" latinLnBrk="0" hangingPunct="1">
        <a:spcBef>
          <a:spcPct val="20000"/>
        </a:spcBef>
        <a:buFont typeface="Arial" pitchFamily="34" charset="0"/>
        <a:buChar char="»"/>
        <a:defRPr kumimoji="1"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933241" indent="-84840" algn="l" defTabSz="339360" rtl="0" eaLnBrk="1" latinLnBrk="0" hangingPunct="1">
        <a:spcBef>
          <a:spcPct val="20000"/>
        </a:spcBef>
        <a:buFont typeface="Arial" pitchFamily="34" charset="0"/>
        <a:buChar char="•"/>
        <a:defRPr kumimoji="1"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102922" indent="-84840" algn="l" defTabSz="339360" rtl="0" eaLnBrk="1" latinLnBrk="0" hangingPunct="1">
        <a:spcBef>
          <a:spcPct val="20000"/>
        </a:spcBef>
        <a:buFont typeface="Arial" pitchFamily="34" charset="0"/>
        <a:buChar char="•"/>
        <a:defRPr kumimoji="1"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272602" indent="-84840" algn="l" defTabSz="339360" rtl="0" eaLnBrk="1" latinLnBrk="0" hangingPunct="1">
        <a:spcBef>
          <a:spcPct val="20000"/>
        </a:spcBef>
        <a:buFont typeface="Arial" pitchFamily="34" charset="0"/>
        <a:buChar char="•"/>
        <a:defRPr kumimoji="1"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442281" indent="-84840" algn="l" defTabSz="339360" rtl="0" eaLnBrk="1" latinLnBrk="0" hangingPunct="1">
        <a:spcBef>
          <a:spcPct val="20000"/>
        </a:spcBef>
        <a:buFont typeface="Arial" pitchFamily="34" charset="0"/>
        <a:buChar char="•"/>
        <a:defRPr kumimoji="1" sz="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39360" rtl="0" eaLnBrk="1" latinLnBrk="0" hangingPunct="1">
        <a:defRPr kumimoji="1" sz="700" kern="1200">
          <a:solidFill>
            <a:schemeClr val="tx1"/>
          </a:solidFill>
          <a:latin typeface="+mn-lt"/>
          <a:ea typeface="+mn-ea"/>
          <a:cs typeface="+mn-cs"/>
        </a:defRPr>
      </a:lvl1pPr>
      <a:lvl2pPr marL="169680" algn="l" defTabSz="339360" rtl="0" eaLnBrk="1" latinLnBrk="0" hangingPunct="1">
        <a:defRPr kumimoji="1" sz="700" kern="1200">
          <a:solidFill>
            <a:schemeClr val="tx1"/>
          </a:solidFill>
          <a:latin typeface="+mn-lt"/>
          <a:ea typeface="+mn-ea"/>
          <a:cs typeface="+mn-cs"/>
        </a:defRPr>
      </a:lvl2pPr>
      <a:lvl3pPr marL="339360" algn="l" defTabSz="339360" rtl="0" eaLnBrk="1" latinLnBrk="0" hangingPunct="1">
        <a:defRPr kumimoji="1" sz="700" kern="1200">
          <a:solidFill>
            <a:schemeClr val="tx1"/>
          </a:solidFill>
          <a:latin typeface="+mn-lt"/>
          <a:ea typeface="+mn-ea"/>
          <a:cs typeface="+mn-cs"/>
        </a:defRPr>
      </a:lvl3pPr>
      <a:lvl4pPr marL="509040" algn="l" defTabSz="339360" rtl="0" eaLnBrk="1" latinLnBrk="0" hangingPunct="1">
        <a:defRPr kumimoji="1" sz="700" kern="1200">
          <a:solidFill>
            <a:schemeClr val="tx1"/>
          </a:solidFill>
          <a:latin typeface="+mn-lt"/>
          <a:ea typeface="+mn-ea"/>
          <a:cs typeface="+mn-cs"/>
        </a:defRPr>
      </a:lvl4pPr>
      <a:lvl5pPr marL="678722" algn="l" defTabSz="339360" rtl="0" eaLnBrk="1" latinLnBrk="0" hangingPunct="1">
        <a:defRPr kumimoji="1"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848401" algn="l" defTabSz="339360" rtl="0" eaLnBrk="1" latinLnBrk="0" hangingPunct="1">
        <a:defRPr kumimoji="1" sz="7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081" algn="l" defTabSz="339360" rtl="0" eaLnBrk="1" latinLnBrk="0" hangingPunct="1">
        <a:defRPr kumimoji="1" sz="700" kern="1200">
          <a:solidFill>
            <a:schemeClr val="tx1"/>
          </a:solidFill>
          <a:latin typeface="+mn-lt"/>
          <a:ea typeface="+mn-ea"/>
          <a:cs typeface="+mn-cs"/>
        </a:defRPr>
      </a:lvl7pPr>
      <a:lvl8pPr marL="1187761" algn="l" defTabSz="339360" rtl="0" eaLnBrk="1" latinLnBrk="0" hangingPunct="1">
        <a:defRPr kumimoji="1" sz="700" kern="1200">
          <a:solidFill>
            <a:schemeClr val="tx1"/>
          </a:solidFill>
          <a:latin typeface="+mn-lt"/>
          <a:ea typeface="+mn-ea"/>
          <a:cs typeface="+mn-cs"/>
        </a:defRPr>
      </a:lvl8pPr>
      <a:lvl9pPr marL="1357441" algn="l" defTabSz="339360" rtl="0" eaLnBrk="1" latinLnBrk="0" hangingPunct="1">
        <a:defRPr kumimoji="1" sz="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6" userDrawn="1">
          <p15:clr>
            <a:srgbClr val="F26B43"/>
          </p15:clr>
        </p15:guide>
        <p15:guide id="2" pos="783" userDrawn="1">
          <p15:clr>
            <a:srgbClr val="F26B43"/>
          </p15:clr>
        </p15:guide>
        <p15:guide id="3" orient="horz" pos="1678" userDrawn="1">
          <p15:clr>
            <a:srgbClr val="F26B43"/>
          </p15:clr>
        </p15:guide>
        <p15:guide id="6" pos="102" userDrawn="1">
          <p15:clr>
            <a:srgbClr val="F26B43"/>
          </p15:clr>
        </p15:guide>
        <p15:guide id="10" orient="horz" pos="204" userDrawn="1">
          <p15:clr>
            <a:srgbClr val="F26B43"/>
          </p15:clr>
        </p15:guide>
        <p15:guide id="11" pos="1463" userDrawn="1">
          <p15:clr>
            <a:srgbClr val="F26B43"/>
          </p15:clr>
        </p15:guide>
        <p15:guide id="12" orient="horz" pos="2081" userDrawn="1">
          <p15:clr>
            <a:srgbClr val="F26B43"/>
          </p15:clr>
        </p15:guide>
        <p15:guide id="13" orient="horz" pos="952" userDrawn="1">
          <p15:clr>
            <a:srgbClr val="F26B43"/>
          </p15:clr>
        </p15:guide>
        <p15:guide id="14" orient="horz" pos="227" userDrawn="1">
          <p15:clr>
            <a:srgbClr val="F26B43"/>
          </p15:clr>
        </p15:guide>
        <p15:guide id="15" orient="horz" pos="1043" userDrawn="1">
          <p15:clr>
            <a:srgbClr val="F26B43"/>
          </p15:clr>
        </p15:guide>
        <p15:guide id="16" orient="horz" pos="1814" userDrawn="1">
          <p15:clr>
            <a:srgbClr val="F26B43"/>
          </p15:clr>
        </p15:guide>
        <p15:guide id="17" pos="1123" userDrawn="1">
          <p15:clr>
            <a:srgbClr val="F26B43"/>
          </p15:clr>
        </p15:guide>
        <p15:guide id="18" pos="442" userDrawn="1">
          <p15:clr>
            <a:srgbClr val="F26B43"/>
          </p15:clr>
        </p15:guide>
        <p15:guide id="19" orient="horz" pos="1792" userDrawn="1">
          <p15:clr>
            <a:srgbClr val="F26B43"/>
          </p15:clr>
        </p15:guide>
        <p15:guide id="20" orient="horz" pos="1701" userDrawn="1">
          <p15:clr>
            <a:srgbClr val="F26B43"/>
          </p15:clr>
        </p15:guide>
        <p15:guide id="21" pos="805" userDrawn="1">
          <p15:clr>
            <a:srgbClr val="F26B43"/>
          </p15:clr>
        </p15:guide>
        <p15:guide id="22" pos="760" userDrawn="1">
          <p15:clr>
            <a:srgbClr val="F26B43"/>
          </p15:clr>
        </p15:guide>
        <p15:guide id="23" orient="horz" pos="930" userDrawn="1">
          <p15:clr>
            <a:srgbClr val="F26B43"/>
          </p15:clr>
        </p15:guide>
        <p15:guide id="24" orient="horz" pos="1179" userDrawn="1">
          <p15:clr>
            <a:srgbClr val="F26B43"/>
          </p15:clr>
        </p15:guide>
        <p15:guide id="25" orient="horz" pos="1020" userDrawn="1">
          <p15:clr>
            <a:srgbClr val="F26B43"/>
          </p15:clr>
        </p15:guide>
        <p15:guide id="26" orient="horz" pos="115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" name="テキスト ボックス 830">
            <a:extLst>
              <a:ext uri="{FF2B5EF4-FFF2-40B4-BE49-F238E27FC236}">
                <a16:creationId xmlns:a16="http://schemas.microsoft.com/office/drawing/2014/main" id="{832B7A33-EE1F-2B07-3F3F-71FC8CC0D9B5}"/>
              </a:ext>
            </a:extLst>
          </p:cNvPr>
          <p:cNvSpPr txBox="1"/>
          <p:nvPr/>
        </p:nvSpPr>
        <p:spPr>
          <a:xfrm>
            <a:off x="90091" y="2844698"/>
            <a:ext cx="2213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電源：</a:t>
            </a:r>
            <a:r>
              <a:rPr lang="en-US" altLang="ja-JP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100V15A×2</a:t>
            </a:r>
            <a:r>
              <a:rPr lang="ja-JP" altLang="en-US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回路　運営要員：</a:t>
            </a:r>
            <a:r>
              <a:rPr lang="en-US" altLang="ja-JP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名</a:t>
            </a:r>
            <a:endParaRPr lang="en-US" altLang="ja-JP" sz="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fontAlgn="base"/>
            <a:r>
              <a:rPr lang="ja-JP" altLang="en-US" sz="400" b="1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備考：告知物（折込チラシや機関誌への掲載、</a:t>
            </a:r>
            <a:r>
              <a:rPr lang="en-US" altLang="ja-JP" sz="400" b="1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lang="ja-JP" altLang="en-US" sz="400" b="1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上での広告・告知など）の監修が必要な商品です。</a:t>
            </a:r>
          </a:p>
          <a:p>
            <a:pPr algn="l" fontAlgn="base"/>
            <a:r>
              <a:rPr lang="ja-JP" altLang="en-US" sz="400" b="1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 ライセンスポリシー</a:t>
            </a:r>
          </a:p>
          <a:p>
            <a:pPr algn="l" fontAlgn="base"/>
            <a:r>
              <a:rPr lang="ja-JP" altLang="en-US" sz="400" b="1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掲載している</a:t>
            </a:r>
            <a:r>
              <a:rPr lang="en-US" altLang="ja-JP" sz="400" b="1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923</a:t>
            </a:r>
            <a:r>
              <a:rPr lang="ja-JP" altLang="en-US" sz="400" b="1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形ドクターイエロー関連のアイテムはすべて株式会社</a:t>
            </a:r>
            <a:r>
              <a:rPr lang="en-US" altLang="ja-JP" sz="400" b="1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JR</a:t>
            </a:r>
            <a:r>
              <a:rPr lang="ja-JP" altLang="en-US" sz="400" b="1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東海エージェンシーとライセンス使用契約を締結しております。各イベントでの使用回毎に、ライセンス料をお支払いしております。この契約によって、コンプライアンス順守の上で安心してご利用頂くことが可能です。</a:t>
            </a:r>
          </a:p>
          <a:p>
            <a:endParaRPr lang="en-US" altLang="ja-JP" sz="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32" name="テキスト ボックス 831">
            <a:extLst>
              <a:ext uri="{FF2B5EF4-FFF2-40B4-BE49-F238E27FC236}">
                <a16:creationId xmlns:a16="http://schemas.microsoft.com/office/drawing/2014/main" id="{93CB5F1A-F52C-B2F7-FCBD-34220300A75F}"/>
              </a:ext>
            </a:extLst>
          </p:cNvPr>
          <p:cNvSpPr txBox="1"/>
          <p:nvPr/>
        </p:nvSpPr>
        <p:spPr>
          <a:xfrm>
            <a:off x="72219" y="107994"/>
            <a:ext cx="2340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923</a:t>
            </a:r>
            <a:r>
              <a:rPr lang="ja-JP" alt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形ドクターイエローパーク</a:t>
            </a:r>
            <a:endParaRPr lang="en-US" altLang="ja-JP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33" name="Picture 2">
            <a:extLst>
              <a:ext uri="{FF2B5EF4-FFF2-40B4-BE49-F238E27FC236}">
                <a16:creationId xmlns:a16="http://schemas.microsoft.com/office/drawing/2014/main" id="{A73648F0-BE8E-B839-73B2-20E04964DF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39" y="360364"/>
            <a:ext cx="1487698" cy="1116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4" name="テキスト ボックス 833">
            <a:extLst>
              <a:ext uri="{FF2B5EF4-FFF2-40B4-BE49-F238E27FC236}">
                <a16:creationId xmlns:a16="http://schemas.microsoft.com/office/drawing/2014/main" id="{FBC2FE06-7504-BE92-DB01-A6B58E13BEEC}"/>
              </a:ext>
            </a:extLst>
          </p:cNvPr>
          <p:cNvSpPr txBox="1"/>
          <p:nvPr/>
        </p:nvSpPr>
        <p:spPr>
          <a:xfrm>
            <a:off x="90091" y="1641468"/>
            <a:ext cx="2340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ロードトレイン、ふわふわ、ぷっちないんふーぷす、</a:t>
            </a:r>
            <a:endParaRPr lang="en-US" altLang="ja-JP" sz="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ジャンボ</a:t>
            </a:r>
            <a:r>
              <a:rPr lang="ja-JP" altLang="en-US" sz="400" b="1">
                <a:latin typeface="メイリオ" panose="020B0604030504040204" pitchFamily="50" charset="-128"/>
                <a:ea typeface="メイリオ" panose="020B0604030504040204" pitchFamily="50" charset="-128"/>
              </a:rPr>
              <a:t>輪投げ、写真撮影用パネル</a:t>
            </a:r>
            <a:r>
              <a:rPr lang="ja-JP" altLang="en-US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が集合した盛りだくさんの</a:t>
            </a:r>
            <a:endParaRPr lang="en-US" altLang="ja-JP" sz="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内容です。</a:t>
            </a:r>
            <a:endParaRPr lang="en-US" altLang="ja-JP" sz="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35" name="テキスト ボックス 834">
            <a:extLst>
              <a:ext uri="{FF2B5EF4-FFF2-40B4-BE49-F238E27FC236}">
                <a16:creationId xmlns:a16="http://schemas.microsoft.com/office/drawing/2014/main" id="{AF486243-5637-331F-3312-5966B7CC2B50}"/>
              </a:ext>
            </a:extLst>
          </p:cNvPr>
          <p:cNvSpPr txBox="1"/>
          <p:nvPr/>
        </p:nvSpPr>
        <p:spPr>
          <a:xfrm>
            <a:off x="80769" y="1475966"/>
            <a:ext cx="2493598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ドクターイエローイエローのパッケージイベント！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1133445"/>
      </p:ext>
    </p:extLst>
  </p:cSld>
  <p:clrMapOvr>
    <a:masterClrMapping/>
  </p:clrMapOvr>
</p:sld>
</file>

<file path=ppt/theme/theme1.xml><?xml version="1.0" encoding="utf-8"?>
<a:theme xmlns:a="http://schemas.openxmlformats.org/drawingml/2006/main" name="01_birthday car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1119c2e5-8fb9-4d5f-baf1-202c530f2c34">english</DirectSourceMarket>
    <ApprovalStatus xmlns="1119c2e5-8fb9-4d5f-baf1-202c530f2c34">InProgress</ApprovalStatus>
    <MarketSpecific xmlns="1119c2e5-8fb9-4d5f-baf1-202c530f2c34" xsi:nil="true"/>
    <PrimaryImageGen xmlns="1119c2e5-8fb9-4d5f-baf1-202c530f2c34">true</PrimaryImageGen>
    <ThumbnailAssetId xmlns="1119c2e5-8fb9-4d5f-baf1-202c530f2c34" xsi:nil="true"/>
    <TPFriendlyName xmlns="1119c2e5-8fb9-4d5f-baf1-202c530f2c34">誕生日祝い</TPFriendlyName>
    <NumericId xmlns="1119c2e5-8fb9-4d5f-baf1-202c530f2c34">-1</NumericId>
    <BusinessGroup xmlns="1119c2e5-8fb9-4d5f-baf1-202c530f2c34" xsi:nil="true"/>
    <SourceTitle xmlns="1119c2e5-8fb9-4d5f-baf1-202c530f2c34">誕生日祝い</SourceTitle>
    <APEditor xmlns="1119c2e5-8fb9-4d5f-baf1-202c530f2c34">
      <UserInfo>
        <DisplayName>FAREAST\kaorisat</DisplayName>
        <AccountId>71</AccountId>
        <AccountType/>
      </UserInfo>
    </APEditor>
    <OpenTemplate xmlns="1119c2e5-8fb9-4d5f-baf1-202c530f2c34">true</OpenTemplate>
    <UALocComments xmlns="1119c2e5-8fb9-4d5f-baf1-202c530f2c34" xsi:nil="true"/>
    <ParentAssetId xmlns="1119c2e5-8fb9-4d5f-baf1-202c530f2c34" xsi:nil="true"/>
    <IntlLangReviewDate xmlns="1119c2e5-8fb9-4d5f-baf1-202c530f2c34" xsi:nil="true"/>
    <LastPublishResultLookup xmlns="1119c2e5-8fb9-4d5f-baf1-202c530f2c34" xsi:nil="true"/>
    <PublishStatusLookup xmlns="1119c2e5-8fb9-4d5f-baf1-202c530f2c34">
      <Value>208402</Value>
      <Value>447273</Value>
    </PublishStatusLookup>
    <MachineTranslated xmlns="1119c2e5-8fb9-4d5f-baf1-202c530f2c34">false</MachineTranslated>
    <OriginalSourceMarket xmlns="1119c2e5-8fb9-4d5f-baf1-202c530f2c34">english</OriginalSourceMarket>
    <TPInstallLocation xmlns="1119c2e5-8fb9-4d5f-baf1-202c530f2c34">{My Templates}</TPInstallLocation>
    <APDescription xmlns="1119c2e5-8fb9-4d5f-baf1-202c530f2c34" xsi:nil="true"/>
    <ClipArtFilename xmlns="1119c2e5-8fb9-4d5f-baf1-202c530f2c34" xsi:nil="true"/>
    <ContentItem xmlns="1119c2e5-8fb9-4d5f-baf1-202c530f2c34" xsi:nil="true"/>
    <PublishTargets xmlns="1119c2e5-8fb9-4d5f-baf1-202c530f2c34">OfficeOnline</PublishTargets>
    <TimesCloned xmlns="1119c2e5-8fb9-4d5f-baf1-202c530f2c34" xsi:nil="true"/>
    <Provider xmlns="1119c2e5-8fb9-4d5f-baf1-202c530f2c34">EY006220130</Provider>
    <LastHandOff xmlns="1119c2e5-8fb9-4d5f-baf1-202c530f2c34" xsi:nil="true"/>
    <AssetStart xmlns="1119c2e5-8fb9-4d5f-baf1-202c530f2c34">2009-10-21T22:30:03+00:00</AssetStart>
    <AcquiredFrom xmlns="1119c2e5-8fb9-4d5f-baf1-202c530f2c34" xsi:nil="true"/>
    <TPClientViewer xmlns="1119c2e5-8fb9-4d5f-baf1-202c530f2c34">Microsoft Office PowerPoint</TPClientViewer>
    <IsDeleted xmlns="1119c2e5-8fb9-4d5f-baf1-202c530f2c34">false</IsDeleted>
    <TemplateStatus xmlns="1119c2e5-8fb9-4d5f-baf1-202c530f2c34" xsi:nil="true"/>
    <SubmitterId xmlns="1119c2e5-8fb9-4d5f-baf1-202c530f2c34" xsi:nil="true"/>
    <TPExecutable xmlns="1119c2e5-8fb9-4d5f-baf1-202c530f2c34" xsi:nil="true"/>
    <AssetType xmlns="1119c2e5-8fb9-4d5f-baf1-202c530f2c34">TP</AssetType>
    <CSXUpdate xmlns="1119c2e5-8fb9-4d5f-baf1-202c530f2c34">false</CSXUpdate>
    <ApprovalLog xmlns="1119c2e5-8fb9-4d5f-baf1-202c530f2c34" xsi:nil="true"/>
    <CSXSubmissionDate xmlns="1119c2e5-8fb9-4d5f-baf1-202c530f2c34" xsi:nil="true"/>
    <BugNumber xmlns="1119c2e5-8fb9-4d5f-baf1-202c530f2c34" xsi:nil="true"/>
    <TPComponent xmlns="1119c2e5-8fb9-4d5f-baf1-202c530f2c34">PPTFiles</TPComponent>
    <Milestone xmlns="1119c2e5-8fb9-4d5f-baf1-202c530f2c34" xsi:nil="true"/>
    <OriginAsset xmlns="1119c2e5-8fb9-4d5f-baf1-202c530f2c34" xsi:nil="true"/>
    <AssetId xmlns="1119c2e5-8fb9-4d5f-baf1-202c530f2c34">TP010286532</AssetId>
    <TPLaunchHelpLink xmlns="1119c2e5-8fb9-4d5f-baf1-202c530f2c34" xsi:nil="true"/>
    <TPApplication xmlns="1119c2e5-8fb9-4d5f-baf1-202c530f2c34">PowerPoint</TPApplication>
    <IntlLocPriority xmlns="1119c2e5-8fb9-4d5f-baf1-202c530f2c34" xsi:nil="true"/>
    <IntlLangReviewer xmlns="1119c2e5-8fb9-4d5f-baf1-202c530f2c34" xsi:nil="true"/>
    <HandoffToMSDN xmlns="1119c2e5-8fb9-4d5f-baf1-202c530f2c34" xsi:nil="true"/>
    <PlannedPubDate xmlns="1119c2e5-8fb9-4d5f-baf1-202c530f2c34" xsi:nil="true"/>
    <CrawlForDependencies xmlns="1119c2e5-8fb9-4d5f-baf1-202c530f2c34">false</CrawlForDependencies>
    <TrustLevel xmlns="1119c2e5-8fb9-4d5f-baf1-202c530f2c34">1 Microsoft Managed Content</TrustLevel>
    <IsSearchable xmlns="1119c2e5-8fb9-4d5f-baf1-202c530f2c34">false</IsSearchable>
    <TPNamespace xmlns="1119c2e5-8fb9-4d5f-baf1-202c530f2c34">POWERPNT</TPNamespace>
    <Markets xmlns="1119c2e5-8fb9-4d5f-baf1-202c530f2c34"/>
    <IntlLangReview xmlns="1119c2e5-8fb9-4d5f-baf1-202c530f2c34" xsi:nil="true"/>
    <AverageRating xmlns="1119c2e5-8fb9-4d5f-baf1-202c530f2c34" xsi:nil="true"/>
    <UAProjectedTotalWords xmlns="1119c2e5-8fb9-4d5f-baf1-202c530f2c34" xsi:nil="true"/>
    <OutputCachingOn xmlns="1119c2e5-8fb9-4d5f-baf1-202c530f2c34">false</OutputCachingOn>
    <TPCommandLine xmlns="1119c2e5-8fb9-4d5f-baf1-202c530f2c34">{PP} /n {FilePath}</TPCommandLine>
    <TPAppVersion xmlns="1119c2e5-8fb9-4d5f-baf1-202c530f2c34">12</TPAppVersion>
    <APAuthor xmlns="1119c2e5-8fb9-4d5f-baf1-202c530f2c34">
      <UserInfo>
        <DisplayName/>
        <AccountId>-1</AccountId>
        <AccountType/>
      </UserInfo>
    </APAuthor>
    <EditorialStatus xmlns="1119c2e5-8fb9-4d5f-baf1-202c530f2c34" xsi:nil="true"/>
    <TPLaunchHelpLinkType xmlns="1119c2e5-8fb9-4d5f-baf1-202c530f2c34">Template</TPLaunchHelpLinkType>
    <LastModifiedDateTime xmlns="1119c2e5-8fb9-4d5f-baf1-202c530f2c34" xsi:nil="true"/>
    <UACurrentWords xmlns="1119c2e5-8fb9-4d5f-baf1-202c530f2c34">0</UACurrentWords>
    <UALocRecommendation xmlns="1119c2e5-8fb9-4d5f-baf1-202c530f2c34">Localize</UALocRecommendation>
    <ArtSampleDocs xmlns="1119c2e5-8fb9-4d5f-baf1-202c530f2c34" xsi:nil="true"/>
    <UANotes xmlns="1119c2e5-8fb9-4d5f-baf1-202c530f2c34" xsi:nil="true"/>
    <ShowIn xmlns="1119c2e5-8fb9-4d5f-baf1-202c530f2c34">On Web no search</ShowIn>
    <CSXHash xmlns="1119c2e5-8fb9-4d5f-baf1-202c530f2c34" xsi:nil="true"/>
    <VoteCount xmlns="1119c2e5-8fb9-4d5f-baf1-202c530f2c34" xsi:nil="true"/>
    <DSATActionTaken xmlns="1119c2e5-8fb9-4d5f-baf1-202c530f2c34" xsi:nil="true"/>
    <AssetExpire xmlns="1119c2e5-8fb9-4d5f-baf1-202c530f2c34">2100-01-01T00:00:00+00:00</AssetExpire>
    <CSXSubmissionMarket xmlns="1119c2e5-8fb9-4d5f-baf1-202c530f2c34" xsi:nil="true"/>
    <Manager xmlns="1119c2e5-8fb9-4d5f-baf1-202c530f2c34" xsi:nil="true"/>
    <OOCacheId xmlns="1119c2e5-8fb9-4d5f-baf1-202c530f2c34" xsi:nil="true"/>
    <EditorialTags xmlns="1119c2e5-8fb9-4d5f-baf1-202c530f2c34" xsi:nil="true"/>
    <LegacyData xmlns="1119c2e5-8fb9-4d5f-baf1-202c530f2c34" xsi:nil="true"/>
    <Providers xmlns="1119c2e5-8fb9-4d5f-baf1-202c530f2c34" xsi:nil="true"/>
    <TemplateTemplateType xmlns="1119c2e5-8fb9-4d5f-baf1-202c530f2c34">PowerPoint 12 Default</TemplateTemplateType>
    <PolicheckWords xmlns="1119c2e5-8fb9-4d5f-baf1-202c530f2c34" xsi:nil="true"/>
    <FriendlyTitle xmlns="1119c2e5-8fb9-4d5f-baf1-202c530f2c34" xsi:nil="true"/>
    <Downloads xmlns="1119c2e5-8fb9-4d5f-baf1-202c530f2c34">0</Downloads>
    <LocPublishedDependentAssetsLookup xmlns="1119c2e5-8fb9-4d5f-baf1-202c530f2c34" xsi:nil="true"/>
    <FeatureTagsTaxHTField0 xmlns="1119c2e5-8fb9-4d5f-baf1-202c530f2c34">
      <Terms xmlns="http://schemas.microsoft.com/office/infopath/2007/PartnerControls"/>
    </FeatureTagsTaxHTField0>
    <TaxCatchAll xmlns="1119c2e5-8fb9-4d5f-baf1-202c530f2c34"/>
    <LocComments xmlns="1119c2e5-8fb9-4d5f-baf1-202c530f2c34" xsi:nil="true"/>
    <LocProcessedForMarketsLookup xmlns="1119c2e5-8fb9-4d5f-baf1-202c530f2c34" xsi:nil="true"/>
    <RecommendationsModifier xmlns="1119c2e5-8fb9-4d5f-baf1-202c530f2c34" xsi:nil="true"/>
    <LocOverallHandbackStatusLookup xmlns="1119c2e5-8fb9-4d5f-baf1-202c530f2c34" xsi:nil="true"/>
    <LocNewPublishedVersionLookup xmlns="1119c2e5-8fb9-4d5f-baf1-202c530f2c34" xsi:nil="true"/>
    <BlockPublish xmlns="1119c2e5-8fb9-4d5f-baf1-202c530f2c34" xsi:nil="true"/>
    <ScenarioTagsTaxHTField0 xmlns="1119c2e5-8fb9-4d5f-baf1-202c530f2c34">
      <Terms xmlns="http://schemas.microsoft.com/office/infopath/2007/PartnerControls"/>
    </ScenarioTagsTaxHTField0>
    <LocOverallLocStatusLookup xmlns="1119c2e5-8fb9-4d5f-baf1-202c530f2c34" xsi:nil="true"/>
    <LocOverallPreviewStatusLookup xmlns="1119c2e5-8fb9-4d5f-baf1-202c530f2c34" xsi:nil="true"/>
    <LocManualTestRequired xmlns="1119c2e5-8fb9-4d5f-baf1-202c530f2c34" xsi:nil="true"/>
    <LocOverallPublishStatusLookup xmlns="1119c2e5-8fb9-4d5f-baf1-202c530f2c34" xsi:nil="true"/>
    <LocPublishedLinkedAssetsLookup xmlns="1119c2e5-8fb9-4d5f-baf1-202c530f2c34" xsi:nil="true"/>
    <InternalTagsTaxHTField0 xmlns="1119c2e5-8fb9-4d5f-baf1-202c530f2c34">
      <Terms xmlns="http://schemas.microsoft.com/office/infopath/2007/PartnerControls"/>
    </InternalTagsTaxHTField0>
    <LocProcessedForHandoffsLookup xmlns="1119c2e5-8fb9-4d5f-baf1-202c530f2c34" xsi:nil="true"/>
    <LocalizationTagsTaxHTField0 xmlns="1119c2e5-8fb9-4d5f-baf1-202c530f2c34">
      <Terms xmlns="http://schemas.microsoft.com/office/infopath/2007/PartnerControls"/>
    </LocalizationTagsTaxHTField0>
    <CampaignTagsTaxHTField0 xmlns="1119c2e5-8fb9-4d5f-baf1-202c530f2c34">
      <Terms xmlns="http://schemas.microsoft.com/office/infopath/2007/PartnerControls"/>
    </CampaignTagsTaxHTField0>
    <LocLastLocAttemptVersionLookup xmlns="1119c2e5-8fb9-4d5f-baf1-202c530f2c34">46345</LocLastLocAttemptVersionLookup>
    <LocLastLocAttemptVersionTypeLookup xmlns="1119c2e5-8fb9-4d5f-baf1-202c530f2c34" xsi:nil="true"/>
    <LocRecommendedHandoff xmlns="1119c2e5-8fb9-4d5f-baf1-202c530f2c34" xsi:nil="true"/>
    <OriginalRelease xmlns="1119c2e5-8fb9-4d5f-baf1-202c530f2c34">14</OriginalRelease>
    <LocMarketGroupTiers2 xmlns="1119c2e5-8fb9-4d5f-baf1-202c530f2c3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F6E1CA76AAD4564AAF106FC3CFA868360400186944AA932D8046A3B88E9B37BEBDF5" ma:contentTypeVersion="57" ma:contentTypeDescription="Create a new document." ma:contentTypeScope="" ma:versionID="99516f8994b63f46a279aa564b61ee37">
  <xsd:schema xmlns:xsd="http://www.w3.org/2001/XMLSchema" xmlns:xs="http://www.w3.org/2001/XMLSchema" xmlns:p="http://schemas.microsoft.com/office/2006/metadata/properties" xmlns:ns2="1119c2e5-8fb9-4d5f-baf1-202c530f2c34" targetNamespace="http://schemas.microsoft.com/office/2006/metadata/properties" ma:root="true" ma:fieldsID="4ccc0999b57010467b6aff3ba0e15941" ns2:_="">
    <xsd:import namespace="1119c2e5-8fb9-4d5f-baf1-202c530f2c34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9c2e5-8fb9-4d5f-baf1-202c530f2c34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04032b9e-8ee6-4e89-b9db-4ffff205d025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388FC2BA-F530-4FF7-911A-621CAE6AFBD3}" ma:internalName="CSXSubmissionMarket" ma:readOnly="false" ma:showField="MarketName" ma:web="1119c2e5-8fb9-4d5f-baf1-202c530f2c34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5dcf7547-996b-4a0e-b7d1-0f761d14131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4D83B164-8C00-474C-8363-38E0B8FF22E3}" ma:internalName="InProjectListLookup" ma:readOnly="true" ma:showField="InProjectLis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e5aec8e1-0842-4156-acaa-2defcf90540a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4D83B164-8C00-474C-8363-38E0B8FF22E3}" ma:internalName="LastCompleteVersionLookup" ma:readOnly="true" ma:showField="LastComplete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4D83B164-8C00-474C-8363-38E0B8FF22E3}" ma:internalName="LastPreviewErrorLookup" ma:readOnly="true" ma:showField="LastPreview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4D83B164-8C00-474C-8363-38E0B8FF22E3}" ma:internalName="LastPreviewResultLookup" ma:readOnly="true" ma:showField="LastPreview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4D83B164-8C00-474C-8363-38E0B8FF22E3}" ma:internalName="LastPreviewAttemptDateLookup" ma:readOnly="true" ma:showField="LastPreview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4D83B164-8C00-474C-8363-38E0B8FF22E3}" ma:internalName="LastPreviewedByLookup" ma:readOnly="true" ma:showField="LastPreview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4D83B164-8C00-474C-8363-38E0B8FF22E3}" ma:internalName="LastPreviewTimeLookup" ma:readOnly="true" ma:showField="LastPreview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4D83B164-8C00-474C-8363-38E0B8FF22E3}" ma:internalName="LastPreviewVersionLookup" ma:readOnly="true" ma:showField="LastPreview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4D83B164-8C00-474C-8363-38E0B8FF22E3}" ma:internalName="LastPublishErrorLookup" ma:readOnly="true" ma:showField="LastPublish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4D83B164-8C00-474C-8363-38E0B8FF22E3}" ma:internalName="LastPublishResultLookup" ma:readOnly="true" ma:showField="LastPublish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4D83B164-8C00-474C-8363-38E0B8FF22E3}" ma:internalName="LastPublishAttemptDateLookup" ma:readOnly="true" ma:showField="LastPublish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4D83B164-8C00-474C-8363-38E0B8FF22E3}" ma:internalName="LastPublishedByLookup" ma:readOnly="true" ma:showField="LastPublish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4D83B164-8C00-474C-8363-38E0B8FF22E3}" ma:internalName="LastPublishTimeLookup" ma:readOnly="true" ma:showField="LastPublish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4D83B164-8C00-474C-8363-38E0B8FF22E3}" ma:internalName="LastPublishVersionLookup" ma:readOnly="true" ma:showField="LastPublish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BC39992D-5589-4A4E-8B38-02E0637E5C25}" ma:internalName="LocLastLocAttemptVersionLookup" ma:readOnly="false" ma:showField="LastLocAttemptVersion" ma:web="1119c2e5-8fb9-4d5f-baf1-202c530f2c34">
      <xsd:simpleType>
        <xsd:restriction base="dms:Lookup"/>
      </xsd:simpleType>
    </xsd:element>
    <xsd:element name="LocLastLocAttemptVersionTypeLookup" ma:index="72" nillable="true" ma:displayName="Loc Last Loc Attempt Version Type" ma:default="" ma:list="{BC39992D-5589-4A4E-8B38-02E0637E5C25}" ma:internalName="LocLastLocAttemptVersionTypeLookup" ma:readOnly="true" ma:showField="LastLocAttemptVersionType" ma:web="1119c2e5-8fb9-4d5f-baf1-202c530f2c34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BC39992D-5589-4A4E-8B38-02E0637E5C25}" ma:internalName="LocNewPublishedVersionLookup" ma:readOnly="true" ma:showField="NewPublishedVersion" ma:web="1119c2e5-8fb9-4d5f-baf1-202c530f2c34">
      <xsd:simpleType>
        <xsd:restriction base="dms:Lookup"/>
      </xsd:simpleType>
    </xsd:element>
    <xsd:element name="LocOverallHandbackStatusLookup" ma:index="76" nillable="true" ma:displayName="Loc Overall Handback Status" ma:default="" ma:list="{BC39992D-5589-4A4E-8B38-02E0637E5C25}" ma:internalName="LocOverallHandbackStatusLookup" ma:readOnly="true" ma:showField="OverallHandbackStatus" ma:web="1119c2e5-8fb9-4d5f-baf1-202c530f2c34">
      <xsd:simpleType>
        <xsd:restriction base="dms:Lookup"/>
      </xsd:simpleType>
    </xsd:element>
    <xsd:element name="LocOverallLocStatusLookup" ma:index="77" nillable="true" ma:displayName="Loc Overall Localize Status" ma:default="" ma:list="{BC39992D-5589-4A4E-8B38-02E0637E5C25}" ma:internalName="LocOverallLocStatusLookup" ma:readOnly="true" ma:showField="OverallLocStatus" ma:web="1119c2e5-8fb9-4d5f-baf1-202c530f2c34">
      <xsd:simpleType>
        <xsd:restriction base="dms:Lookup"/>
      </xsd:simpleType>
    </xsd:element>
    <xsd:element name="LocOverallPreviewStatusLookup" ma:index="78" nillable="true" ma:displayName="Loc Overall Preview Status" ma:default="" ma:list="{BC39992D-5589-4A4E-8B38-02E0637E5C25}" ma:internalName="LocOverallPreviewStatusLookup" ma:readOnly="true" ma:showField="OverallPreviewStatus" ma:web="1119c2e5-8fb9-4d5f-baf1-202c530f2c34">
      <xsd:simpleType>
        <xsd:restriction base="dms:Lookup"/>
      </xsd:simpleType>
    </xsd:element>
    <xsd:element name="LocOverallPublishStatusLookup" ma:index="79" nillable="true" ma:displayName="Loc Overall Publish Status" ma:default="" ma:list="{BC39992D-5589-4A4E-8B38-02E0637E5C25}" ma:internalName="LocOverallPublishStatusLookup" ma:readOnly="true" ma:showField="OverallPublishStatus" ma:web="1119c2e5-8fb9-4d5f-baf1-202c530f2c34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BC39992D-5589-4A4E-8B38-02E0637E5C25}" ma:internalName="LocProcessedForHandoffsLookup" ma:readOnly="true" ma:showField="ProcessedForHandoffs" ma:web="1119c2e5-8fb9-4d5f-baf1-202c530f2c34">
      <xsd:simpleType>
        <xsd:restriction base="dms:Lookup"/>
      </xsd:simpleType>
    </xsd:element>
    <xsd:element name="LocProcessedForMarketsLookup" ma:index="82" nillable="true" ma:displayName="Loc Processed For Markets" ma:default="" ma:list="{BC39992D-5589-4A4E-8B38-02E0637E5C25}" ma:internalName="LocProcessedForMarketsLookup" ma:readOnly="true" ma:showField="ProcessedForMarkets" ma:web="1119c2e5-8fb9-4d5f-baf1-202c530f2c34">
      <xsd:simpleType>
        <xsd:restriction base="dms:Lookup"/>
      </xsd:simpleType>
    </xsd:element>
    <xsd:element name="LocPublishedDependentAssetsLookup" ma:index="83" nillable="true" ma:displayName="Loc Published Dependent Assets" ma:default="" ma:list="{BC39992D-5589-4A4E-8B38-02E0637E5C25}" ma:internalName="LocPublishedDependentAssetsLookup" ma:readOnly="true" ma:showField="PublishedDependentAssets" ma:web="1119c2e5-8fb9-4d5f-baf1-202c530f2c34">
      <xsd:simpleType>
        <xsd:restriction base="dms:Lookup"/>
      </xsd:simpleType>
    </xsd:element>
    <xsd:element name="LocPublishedLinkedAssetsLookup" ma:index="84" nillable="true" ma:displayName="Loc Published Linked Assets" ma:default="" ma:list="{BC39992D-5589-4A4E-8B38-02E0637E5C25}" ma:internalName="LocPublishedLinkedAssetsLookup" ma:readOnly="true" ma:showField="PublishedLinkedAssets" ma:web="1119c2e5-8fb9-4d5f-baf1-202c530f2c34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28ca5b26-415b-4822-b35b-d9a845b1b83b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388FC2BA-F530-4FF7-911A-621CAE6AFBD3}" ma:internalName="Markets" ma:readOnly="false" ma:showField="MarketNa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4D83B164-8C00-474C-8363-38E0B8FF22E3}" ma:internalName="NumOfRatingsLookup" ma:readOnly="true" ma:showField="NumOfRating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4D83B164-8C00-474C-8363-38E0B8FF22E3}" ma:internalName="PublishStatusLookup" ma:readOnly="false" ma:showField="PublishStatu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1c8e7b99-44ca-46c8-84b8-12cd8d7cf8ee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c59171da-55f1-4c8b-8421-0d1d3f99d741}" ma:internalName="TaxCatchAll" ma:showField="CatchAllData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c59171da-55f1-4c8b-8421-0d1d3f99d741}" ma:internalName="TaxCatchAllLabel" ma:readOnly="true" ma:showField="CatchAllDataLabel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078892-0B0E-491B-8ABC-92656F423A82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dcmitype/"/>
    <ds:schemaRef ds:uri="1119c2e5-8fb9-4d5f-baf1-202c530f2c34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1BCB6C7-8EAB-4FEC-B69E-F24EB29D45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24FF990-4913-4A58-86D0-ACF61AF972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19c2e5-8fb9-4d5f-baf1-202c530f2c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誕生日祝い</Template>
  <TotalTime>7934</TotalTime>
  <Words>134</Words>
  <Application>Microsoft Office PowerPoint</Application>
  <PresentationFormat>ユーザー設定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Arial</vt:lpstr>
      <vt:lpstr>Calibri</vt:lpstr>
      <vt:lpstr>01_birthday card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hoshiga</dc:creator>
  <cp:lastModifiedBy>カス フォー</cp:lastModifiedBy>
  <cp:revision>371</cp:revision>
  <cp:lastPrinted>2025-03-25T03:23:51Z</cp:lastPrinted>
  <dcterms:created xsi:type="dcterms:W3CDTF">2021-07-06T03:57:40Z</dcterms:created>
  <dcterms:modified xsi:type="dcterms:W3CDTF">2026-03-19T02:27:12Z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0x010100F6E1CA76AAD4564AAF106FC3CFA868360400186944AA932D8046A3B88E9B37BEBDF5</vt:lpwstr>
  </property>
  <property fmtid="{D5CDD505-2E9C-101B-9397-08002B2CF9AE}" pid="3" name="ImageGenCounter">
    <vt:lpwstr>0</vt:lpwstr>
  </property>
  <property fmtid="{D5CDD505-2E9C-101B-9397-08002B2CF9AE}" pid="4" name="ViolationReportStatus">
    <vt:lpwstr>None</vt:lpwstr>
  </property>
  <property fmtid="{D5CDD505-2E9C-101B-9397-08002B2CF9AE}" pid="5" name="ImageGenStatus">
    <vt:lpwstr>0</vt:lpwstr>
  </property>
  <property fmtid="{D5CDD505-2E9C-101B-9397-08002B2CF9AE}" pid="6" name="Applications">
    <vt:lpwstr>1324;#PowerPoint 12;#1665;# Template 12</vt:lpwstr>
  </property>
  <property fmtid="{D5CDD505-2E9C-101B-9397-08002B2CF9AE}" pid="7" name="PolicheckCounter">
    <vt:lpwstr>0</vt:lpwstr>
  </property>
  <property fmtid="{D5CDD505-2E9C-101B-9397-08002B2CF9AE}" pid="8" name="PolicheckStatus">
    <vt:lpwstr>0</vt:lpwstr>
  </property>
  <property fmtid="{D5CDD505-2E9C-101B-9397-08002B2CF9AE}" pid="9" name="APTrustLevel">
    <vt:r8>0</vt:r8>
  </property>
</Properties>
</file>