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72BAD032-D97F-7F03-0024-A670B5082EDD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85" name="AutoShape 2" descr="大理石 (茶)">
              <a:extLst>
                <a:ext uri="{FF2B5EF4-FFF2-40B4-BE49-F238E27FC236}">
                  <a16:creationId xmlns:a16="http://schemas.microsoft.com/office/drawing/2014/main" id="{B146B606-FB58-94A1-BA87-B1401C52F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86" name="AutoShape 6" descr="大理石 (白)">
              <a:extLst>
                <a:ext uri="{FF2B5EF4-FFF2-40B4-BE49-F238E27FC236}">
                  <a16:creationId xmlns:a16="http://schemas.microsoft.com/office/drawing/2014/main" id="{11E319FB-825C-F1CC-32EC-87A3C3D93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95" name="AutoShape 7">
              <a:extLst>
                <a:ext uri="{FF2B5EF4-FFF2-40B4-BE49-F238E27FC236}">
                  <a16:creationId xmlns:a16="http://schemas.microsoft.com/office/drawing/2014/main" id="{CB49FFFF-A2DC-5884-8089-BD4047A5B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DD304490-39F8-3737-C76E-F539924803A7}"/>
              </a:ext>
            </a:extLst>
          </p:cNvPr>
          <p:cNvSpPr txBox="1"/>
          <p:nvPr/>
        </p:nvSpPr>
        <p:spPr>
          <a:xfrm>
            <a:off x="90091" y="2844118"/>
            <a:ext cx="2213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6.5×D10.5×H3.3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送風機：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400W×2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対応人員：随意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備考：景品は別途料金が必要です。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C7F6937E-DB1E-A783-389C-B090077E0F4A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フラワー迷路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7" name="Picture 2">
            <a:extLst>
              <a:ext uri="{FF2B5EF4-FFF2-40B4-BE49-F238E27FC236}">
                <a16:creationId xmlns:a16="http://schemas.microsoft.com/office/drawing/2014/main" id="{D69E5B8A-F506-F777-A736-4DDB972BF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6" y="369017"/>
            <a:ext cx="1476164" cy="110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図 107">
            <a:extLst>
              <a:ext uri="{FF2B5EF4-FFF2-40B4-BE49-F238E27FC236}">
                <a16:creationId xmlns:a16="http://schemas.microsoft.com/office/drawing/2014/main" id="{F89084C3-3423-80BB-D547-B1EE0A56D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099" y="1871662"/>
            <a:ext cx="1050661" cy="787995"/>
          </a:xfrm>
          <a:prstGeom prst="rect">
            <a:avLst/>
          </a:prstGeom>
        </p:spPr>
      </p:pic>
      <p:pic>
        <p:nvPicPr>
          <p:cNvPr id="109" name="図 108">
            <a:extLst>
              <a:ext uri="{FF2B5EF4-FFF2-40B4-BE49-F238E27FC236}">
                <a16:creationId xmlns:a16="http://schemas.microsoft.com/office/drawing/2014/main" id="{F43295DD-AAC9-DF02-4EAC-9895BC6220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2158" y="1876102"/>
            <a:ext cx="1050662" cy="787996"/>
          </a:xfrm>
          <a:prstGeom prst="rect">
            <a:avLst/>
          </a:prstGeom>
        </p:spPr>
      </p:pic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CBB8F82B-4D32-9D7C-65DB-E20753E7EB24}"/>
              </a:ext>
            </a:extLst>
          </p:cNvPr>
          <p:cNvSpPr txBox="1"/>
          <p:nvPr/>
        </p:nvSpPr>
        <p:spPr>
          <a:xfrm>
            <a:off x="90091" y="1475966"/>
            <a:ext cx="172135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お花の迷路！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D240B915-F6ED-5A31-1F91-FBB1EF054047}"/>
              </a:ext>
            </a:extLst>
          </p:cNvPr>
          <p:cNvSpPr txBox="1"/>
          <p:nvPr/>
        </p:nvSpPr>
        <p:spPr>
          <a:xfrm>
            <a:off x="90092" y="2654226"/>
            <a:ext cx="115292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パーテーションで出入口から受付の道をつくると運営しやすいです。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0C2521E8-B0E7-00D8-9339-B831035BCE32}"/>
              </a:ext>
            </a:extLst>
          </p:cNvPr>
          <p:cNvSpPr txBox="1"/>
          <p:nvPr/>
        </p:nvSpPr>
        <p:spPr>
          <a:xfrm>
            <a:off x="1206215" y="2664098"/>
            <a:ext cx="1152922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かわいいお花です。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Props1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7872</TotalTime>
  <Words>64</Words>
  <Application>Microsoft Office PowerPoint</Application>
  <PresentationFormat>ユーザー設定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244</cp:revision>
  <cp:lastPrinted>2025-03-25T03:23:51Z</cp:lastPrinted>
  <dcterms:created xsi:type="dcterms:W3CDTF">2021-07-06T03:57:40Z</dcterms:created>
  <dcterms:modified xsi:type="dcterms:W3CDTF">2025-04-01T09:20:59Z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