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98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17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1701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63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FF74388-F6E4-CB3D-2D22-E4397EA1431F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0" name="AutoShape 2" descr="大理石 (茶)">
              <a:extLst>
                <a:ext uri="{FF2B5EF4-FFF2-40B4-BE49-F238E27FC236}">
                  <a16:creationId xmlns:a16="http://schemas.microsoft.com/office/drawing/2014/main" id="{F8664A6B-B11F-975F-0478-F0422330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1" name="AutoShape 6" descr="大理石 (白)">
              <a:extLst>
                <a:ext uri="{FF2B5EF4-FFF2-40B4-BE49-F238E27FC236}">
                  <a16:creationId xmlns:a16="http://schemas.microsoft.com/office/drawing/2014/main" id="{D5F2BEEA-ED5A-81D2-6B8E-FB0DC493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2" name="AutoShape 7">
              <a:extLst>
                <a:ext uri="{FF2B5EF4-FFF2-40B4-BE49-F238E27FC236}">
                  <a16:creationId xmlns:a16="http://schemas.microsoft.com/office/drawing/2014/main" id="{0B5B84D3-3F84-7BC4-1F54-38FADD1D0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7776328-0797-2C97-C52D-A9F3FC69EF60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3" name="AutoShape 2" descr="大理石 (茶)">
              <a:extLst>
                <a:ext uri="{FF2B5EF4-FFF2-40B4-BE49-F238E27FC236}">
                  <a16:creationId xmlns:a16="http://schemas.microsoft.com/office/drawing/2014/main" id="{F36D2619-8D68-094C-687D-E80C3C09B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4" name="AutoShape 6" descr="大理石 (白)">
              <a:extLst>
                <a:ext uri="{FF2B5EF4-FFF2-40B4-BE49-F238E27FC236}">
                  <a16:creationId xmlns:a16="http://schemas.microsoft.com/office/drawing/2014/main" id="{727C2E11-D632-C9F3-A369-4D0FA649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65BE2320-AFCC-C95B-8489-A17F1A3F8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1792DB9-708A-96B4-315C-BB62AE666742}"/>
              </a:ext>
            </a:extLst>
          </p:cNvPr>
          <p:cNvSpPr txBox="1"/>
          <p:nvPr/>
        </p:nvSpPr>
        <p:spPr>
          <a:xfrm>
            <a:off x="63615" y="2860958"/>
            <a:ext cx="240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W6.0×D10.0×H7.0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　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●対応人員：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●運営要員：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備考：発送不可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●対象年齢：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歳（小学生まで）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保護者同伴不可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C454886-9EFD-FBDE-AFB4-E0277B766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9" y="209862"/>
            <a:ext cx="1753092" cy="131481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129086E-3D41-D626-4B7B-7A24F32D4E94}"/>
              </a:ext>
            </a:extLst>
          </p:cNvPr>
          <p:cNvSpPr txBox="1"/>
          <p:nvPr/>
        </p:nvSpPr>
        <p:spPr>
          <a:xfrm>
            <a:off x="90090" y="1619982"/>
            <a:ext cx="24027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送風機も日本製の送風機を使用しています。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滑り台も楽しいウェーブ型！フワッとくる感覚を味わえます。滑り台上部の取り外し可能な日よけシートで、真夏の運営も安心。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89E1DF1-011E-BB70-39F5-9C7FE0EEA749}"/>
              </a:ext>
            </a:extLst>
          </p:cNvPr>
          <p:cNvSpPr txBox="1"/>
          <p:nvPr/>
        </p:nvSpPr>
        <p:spPr>
          <a:xfrm>
            <a:off x="90091" y="2666446"/>
            <a:ext cx="104310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イベントの主役になれる遊具です。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7CD1BD8-0CB4-4994-1991-DE998E352F16}"/>
              </a:ext>
            </a:extLst>
          </p:cNvPr>
          <p:cNvSpPr txBox="1"/>
          <p:nvPr/>
        </p:nvSpPr>
        <p:spPr>
          <a:xfrm>
            <a:off x="1206215" y="2661143"/>
            <a:ext cx="1218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側面にはかわいい絵がたくさんデザインされています。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457C71E-5A8C-226B-67F6-205DA2A04032}"/>
              </a:ext>
            </a:extLst>
          </p:cNvPr>
          <p:cNvSpPr txBox="1"/>
          <p:nvPr/>
        </p:nvSpPr>
        <p:spPr>
          <a:xfrm>
            <a:off x="54087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なでしこウエーブスライダー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20B046E-3441-EDEF-CD83-40B28E0F4CA3}"/>
              </a:ext>
            </a:extLst>
          </p:cNvPr>
          <p:cNvSpPr txBox="1"/>
          <p:nvPr/>
        </p:nvSpPr>
        <p:spPr>
          <a:xfrm>
            <a:off x="90091" y="1491935"/>
            <a:ext cx="2334683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5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エアースライダーの定番！日本製の大型スライダーです！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2EE5D00B-0BAB-6343-A500-881DDA6B8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99" y="1878329"/>
            <a:ext cx="1047692" cy="78576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41C1AEE-2A69-2438-C458-850EFA2AE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938" y="1880615"/>
            <a:ext cx="1053079" cy="7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02944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7793</TotalTime>
  <Words>128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198</cp:revision>
  <cp:lastPrinted>2025-03-25T03:23:51Z</cp:lastPrinted>
  <dcterms:created xsi:type="dcterms:W3CDTF">2021-07-06T03:57:40Z</dcterms:created>
  <dcterms:modified xsi:type="dcterms:W3CDTF">2025-04-01T07:50:32Z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