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4" d="100"/>
          <a:sy n="194" d="100"/>
        </p:scale>
        <p:origin x="1080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D967A45A-0D0C-7CE0-9C72-4B2098C6F056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45" name="AutoShape 2" descr="大理石 (茶)">
              <a:extLst>
                <a:ext uri="{FF2B5EF4-FFF2-40B4-BE49-F238E27FC236}">
                  <a16:creationId xmlns:a16="http://schemas.microsoft.com/office/drawing/2014/main" id="{5658806F-7151-6B1F-E5D7-CA7732403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6" name="AutoShape 6" descr="大理石 (白)">
              <a:extLst>
                <a:ext uri="{FF2B5EF4-FFF2-40B4-BE49-F238E27FC236}">
                  <a16:creationId xmlns:a16="http://schemas.microsoft.com/office/drawing/2014/main" id="{AEE40124-4C2D-B16F-C91F-774E6591C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7" name="AutoShape 7">
              <a:extLst>
                <a:ext uri="{FF2B5EF4-FFF2-40B4-BE49-F238E27FC236}">
                  <a16:creationId xmlns:a16="http://schemas.microsoft.com/office/drawing/2014/main" id="{9B021B82-C12D-F647-2E55-82795E3E1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9E94172F-830E-427C-B342-76D13B1D1131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58" name="AutoShape 2" descr="大理石 (茶)">
              <a:extLst>
                <a:ext uri="{FF2B5EF4-FFF2-40B4-BE49-F238E27FC236}">
                  <a16:creationId xmlns:a16="http://schemas.microsoft.com/office/drawing/2014/main" id="{369D08A3-2FB2-B3AC-5314-723D92634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9" name="AutoShape 6" descr="大理石 (白)">
              <a:extLst>
                <a:ext uri="{FF2B5EF4-FFF2-40B4-BE49-F238E27FC236}">
                  <a16:creationId xmlns:a16="http://schemas.microsoft.com/office/drawing/2014/main" id="{2619131F-532E-B503-4F05-12EADBE1C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60" name="AutoShape 7">
              <a:extLst>
                <a:ext uri="{FF2B5EF4-FFF2-40B4-BE49-F238E27FC236}">
                  <a16:creationId xmlns:a16="http://schemas.microsoft.com/office/drawing/2014/main" id="{6DD6F089-104D-EFA9-B6BD-69100BE07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16346A0F-43A4-BEB6-28B0-D12A3824F2EA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71" name="AutoShape 2" descr="大理石 (茶)">
              <a:extLst>
                <a:ext uri="{FF2B5EF4-FFF2-40B4-BE49-F238E27FC236}">
                  <a16:creationId xmlns:a16="http://schemas.microsoft.com/office/drawing/2014/main" id="{572CE009-953A-C14F-56CA-EABBFD783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72" name="AutoShape 6" descr="大理石 (白)">
              <a:extLst>
                <a:ext uri="{FF2B5EF4-FFF2-40B4-BE49-F238E27FC236}">
                  <a16:creationId xmlns:a16="http://schemas.microsoft.com/office/drawing/2014/main" id="{FDA3BC63-A753-493C-11AD-A6E91A85F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73" name="AutoShape 7">
              <a:extLst>
                <a:ext uri="{FF2B5EF4-FFF2-40B4-BE49-F238E27FC236}">
                  <a16:creationId xmlns:a16="http://schemas.microsoft.com/office/drawing/2014/main" id="{D2BDDCDF-C4A8-AF10-90CA-C3F0630C6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0DCE85F5-FDDD-B89B-F684-1AE21AE8E4AF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75" name="AutoShape 2" descr="大理石 (茶)">
              <a:extLst>
                <a:ext uri="{FF2B5EF4-FFF2-40B4-BE49-F238E27FC236}">
                  <a16:creationId xmlns:a16="http://schemas.microsoft.com/office/drawing/2014/main" id="{927778E1-A5B6-B9BF-93EF-4EA3EF2C1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76" name="AutoShape 6" descr="大理石 (白)">
              <a:extLst>
                <a:ext uri="{FF2B5EF4-FFF2-40B4-BE49-F238E27FC236}">
                  <a16:creationId xmlns:a16="http://schemas.microsoft.com/office/drawing/2014/main" id="{19D98376-EF13-4C9C-BC11-D77C4E5CF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77" name="AutoShape 7">
              <a:extLst>
                <a:ext uri="{FF2B5EF4-FFF2-40B4-BE49-F238E27FC236}">
                  <a16:creationId xmlns:a16="http://schemas.microsoft.com/office/drawing/2014/main" id="{A867365C-1921-C2F9-3328-BF741C977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33E2A214-6A4C-B546-E4E3-B874991AD8B0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87" name="AutoShape 2" descr="大理石 (茶)">
              <a:extLst>
                <a:ext uri="{FF2B5EF4-FFF2-40B4-BE49-F238E27FC236}">
                  <a16:creationId xmlns:a16="http://schemas.microsoft.com/office/drawing/2014/main" id="{52E3D9E7-1E22-9507-5BD4-1F7DE8D25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88" name="AutoShape 6" descr="大理石 (白)">
              <a:extLst>
                <a:ext uri="{FF2B5EF4-FFF2-40B4-BE49-F238E27FC236}">
                  <a16:creationId xmlns:a16="http://schemas.microsoft.com/office/drawing/2014/main" id="{307503CD-9178-B055-6EF5-FF6B2AD9E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89" name="AutoShape 7">
              <a:extLst>
                <a:ext uri="{FF2B5EF4-FFF2-40B4-BE49-F238E27FC236}">
                  <a16:creationId xmlns:a16="http://schemas.microsoft.com/office/drawing/2014/main" id="{5F732647-AE19-1906-6F4C-5E03569BC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255AD0F8-8D20-E30F-7130-EC81B622E7A1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91" name="AutoShape 2" descr="大理石 (茶)">
              <a:extLst>
                <a:ext uri="{FF2B5EF4-FFF2-40B4-BE49-F238E27FC236}">
                  <a16:creationId xmlns:a16="http://schemas.microsoft.com/office/drawing/2014/main" id="{523748CA-F91A-3099-80C1-BC2FD6757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92" name="AutoShape 6" descr="大理石 (白)">
              <a:extLst>
                <a:ext uri="{FF2B5EF4-FFF2-40B4-BE49-F238E27FC236}">
                  <a16:creationId xmlns:a16="http://schemas.microsoft.com/office/drawing/2014/main" id="{4D9681F2-451D-1471-8303-A314B1D2C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93" name="AutoShape 7">
              <a:extLst>
                <a:ext uri="{FF2B5EF4-FFF2-40B4-BE49-F238E27FC236}">
                  <a16:creationId xmlns:a16="http://schemas.microsoft.com/office/drawing/2014/main" id="{8B7B672C-C0C7-7636-7F43-875DC6E2A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978D17C8-8550-12F3-2988-C4B4D4163981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104" name="AutoShape 2" descr="大理石 (茶)">
              <a:extLst>
                <a:ext uri="{FF2B5EF4-FFF2-40B4-BE49-F238E27FC236}">
                  <a16:creationId xmlns:a16="http://schemas.microsoft.com/office/drawing/2014/main" id="{E4E0D483-1A5F-8538-9450-FEDACDB96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05" name="AutoShape 6" descr="大理石 (白)">
              <a:extLst>
                <a:ext uri="{FF2B5EF4-FFF2-40B4-BE49-F238E27FC236}">
                  <a16:creationId xmlns:a16="http://schemas.microsoft.com/office/drawing/2014/main" id="{D36FEE02-11B7-5452-CDF0-0E4714107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06" name="AutoShape 7">
              <a:extLst>
                <a:ext uri="{FF2B5EF4-FFF2-40B4-BE49-F238E27FC236}">
                  <a16:creationId xmlns:a16="http://schemas.microsoft.com/office/drawing/2014/main" id="{543AADC4-6C56-DE52-6B9B-0ED783EFF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BFCB2E55-D1AF-1808-747C-2B9EDF52B524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108" name="AutoShape 2" descr="大理石 (茶)">
              <a:extLst>
                <a:ext uri="{FF2B5EF4-FFF2-40B4-BE49-F238E27FC236}">
                  <a16:creationId xmlns:a16="http://schemas.microsoft.com/office/drawing/2014/main" id="{06C579E3-E0CD-9ABA-D323-C2D4D3B26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09" name="AutoShape 6" descr="大理石 (白)">
              <a:extLst>
                <a:ext uri="{FF2B5EF4-FFF2-40B4-BE49-F238E27FC236}">
                  <a16:creationId xmlns:a16="http://schemas.microsoft.com/office/drawing/2014/main" id="{1137FE05-FA96-3D86-B67D-A8AAEBA6C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10" name="AutoShape 7">
              <a:extLst>
                <a:ext uri="{FF2B5EF4-FFF2-40B4-BE49-F238E27FC236}">
                  <a16:creationId xmlns:a16="http://schemas.microsoft.com/office/drawing/2014/main" id="{DFC3B0AD-353D-6708-0078-AE8A1EAC2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E8E8835A-C788-F777-B5F9-4F2F32AE54F8}"/>
              </a:ext>
            </a:extLst>
          </p:cNvPr>
          <p:cNvSpPr txBox="1"/>
          <p:nvPr/>
        </p:nvSpPr>
        <p:spPr>
          <a:xfrm>
            <a:off x="90091" y="2840052"/>
            <a:ext cx="2402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W7.5×D4.5×H4.7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ja-JP" altLang="en-US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100V15A×2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×1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　</a:t>
            </a:r>
            <a:r>
              <a:rPr kumimoji="1"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800W×1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  <a:p>
            <a:pPr algn="l"/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</p:txBody>
      </p:sp>
      <p:pic>
        <p:nvPicPr>
          <p:cNvPr id="112" name="図 111">
            <a:extLst>
              <a:ext uri="{FF2B5EF4-FFF2-40B4-BE49-F238E27FC236}">
                <a16:creationId xmlns:a16="http://schemas.microsoft.com/office/drawing/2014/main" id="{BED571D7-FB47-2924-91E7-3DC57A4921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8" y="323850"/>
            <a:ext cx="1584176" cy="1188133"/>
          </a:xfrm>
          <a:prstGeom prst="rect">
            <a:avLst/>
          </a:prstGeom>
        </p:spPr>
      </p:pic>
      <p:pic>
        <p:nvPicPr>
          <p:cNvPr id="113" name="図 112">
            <a:extLst>
              <a:ext uri="{FF2B5EF4-FFF2-40B4-BE49-F238E27FC236}">
                <a16:creationId xmlns:a16="http://schemas.microsoft.com/office/drawing/2014/main" id="{41B165CB-FE6B-279E-DDDC-302F19C65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25" y="1812092"/>
            <a:ext cx="1232018" cy="924014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241DEF9B-BBDD-1995-6CBF-DF89C63E9E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106" y="1828793"/>
            <a:ext cx="936225" cy="889414"/>
          </a:xfrm>
          <a:prstGeom prst="rect">
            <a:avLst/>
          </a:prstGeom>
        </p:spPr>
      </p:pic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BF8D4A77-0BCC-623F-BF3A-AF60DD9FD6DE}"/>
              </a:ext>
            </a:extLst>
          </p:cNvPr>
          <p:cNvSpPr txBox="1"/>
          <p:nvPr/>
        </p:nvSpPr>
        <p:spPr>
          <a:xfrm>
            <a:off x="54087" y="118847"/>
            <a:ext cx="23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わんわんバス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5A1C2656-1A4F-6518-1FEA-A53B508323AE}"/>
              </a:ext>
            </a:extLst>
          </p:cNvPr>
          <p:cNvSpPr txBox="1"/>
          <p:nvPr/>
        </p:nvSpPr>
        <p:spPr>
          <a:xfrm>
            <a:off x="90091" y="1619982"/>
            <a:ext cx="1314450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動物イベントに最適なアイテムです。</a:t>
            </a:r>
            <a:endParaRPr lang="ja-JP" altLang="en-US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8B1029AD-789E-6198-E2C9-1F74DC95740F}"/>
              </a:ext>
            </a:extLst>
          </p:cNvPr>
          <p:cNvSpPr txBox="1"/>
          <p:nvPr/>
        </p:nvSpPr>
        <p:spPr>
          <a:xfrm>
            <a:off x="72584" y="1480947"/>
            <a:ext cx="181317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ワンワン型のバスのふわふわ！</a:t>
            </a:r>
            <a:endParaRPr lang="en-US" altLang="ja-JP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59CE6189-A1ED-2978-3E7D-4FF67C268671}"/>
              </a:ext>
            </a:extLst>
          </p:cNvPr>
          <p:cNvSpPr txBox="1"/>
          <p:nvPr/>
        </p:nvSpPr>
        <p:spPr>
          <a:xfrm>
            <a:off x="1187909" y="2664098"/>
            <a:ext cx="1314450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背面の窓から中を見ることができます。</a:t>
            </a:r>
            <a:endParaRPr lang="ja-JP" altLang="en-US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E472050A-8F67-5178-AD9C-E376C8F1595C}"/>
              </a:ext>
            </a:extLst>
          </p:cNvPr>
          <p:cNvSpPr txBox="1"/>
          <p:nvPr/>
        </p:nvSpPr>
        <p:spPr>
          <a:xfrm>
            <a:off x="103776" y="2664098"/>
            <a:ext cx="1314450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かわいい色使いのふわふわです。</a:t>
            </a:r>
            <a:endParaRPr lang="ja-JP" altLang="en-US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7811</TotalTime>
  <Words>69</Words>
  <Application>Microsoft Office PowerPoint</Application>
  <PresentationFormat>ユーザー設定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200</cp:revision>
  <cp:lastPrinted>2025-03-25T03:23:51Z</cp:lastPrinted>
  <dcterms:created xsi:type="dcterms:W3CDTF">2021-07-06T03:57:40Z</dcterms:created>
  <dcterms:modified xsi:type="dcterms:W3CDTF">2025-04-01T08:04:24Z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