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98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17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1701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63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DFF74388-F6E4-CB3D-2D22-E4397EA1431F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0" name="AutoShape 2" descr="大理石 (茶)">
              <a:extLst>
                <a:ext uri="{FF2B5EF4-FFF2-40B4-BE49-F238E27FC236}">
                  <a16:creationId xmlns:a16="http://schemas.microsoft.com/office/drawing/2014/main" id="{F8664A6B-B11F-975F-0478-F0422330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1" name="AutoShape 6" descr="大理石 (白)">
              <a:extLst>
                <a:ext uri="{FF2B5EF4-FFF2-40B4-BE49-F238E27FC236}">
                  <a16:creationId xmlns:a16="http://schemas.microsoft.com/office/drawing/2014/main" id="{D5F2BEEA-ED5A-81D2-6B8E-FB0DC493E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32" name="AutoShape 7">
              <a:extLst>
                <a:ext uri="{FF2B5EF4-FFF2-40B4-BE49-F238E27FC236}">
                  <a16:creationId xmlns:a16="http://schemas.microsoft.com/office/drawing/2014/main" id="{0B5B84D3-3F84-7BC4-1F54-38FADD1D0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4058C4F-7354-BDD9-D8AF-1FCDA9021CEC}"/>
              </a:ext>
            </a:extLst>
          </p:cNvPr>
          <p:cNvSpPr txBox="1"/>
          <p:nvPr/>
        </p:nvSpPr>
        <p:spPr>
          <a:xfrm>
            <a:off x="72219" y="118847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アニマルウエーブスライダー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784F9D-5D7F-3689-9496-92CB3DA4D6AB}"/>
              </a:ext>
            </a:extLst>
          </p:cNvPr>
          <p:cNvSpPr txBox="1"/>
          <p:nvPr/>
        </p:nvSpPr>
        <p:spPr>
          <a:xfrm>
            <a:off x="72219" y="2844118"/>
            <a:ext cx="2402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●サイズ：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W6.0×D10.0×H7.5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●運営要員：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　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●対象年齢：</a:t>
            </a:r>
            <a:r>
              <a:rPr lang="en-US" altLang="ja-JP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歳（小学生まで）</a:t>
            </a:r>
            <a:r>
              <a:rPr lang="en-US" altLang="ja-JP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dirty="0">
                <a:solidFill>
                  <a:srgbClr val="0F0A0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保護者同伴不可</a:t>
            </a:r>
            <a:endParaRPr lang="en-US" altLang="ja-JP" sz="400" b="1" dirty="0">
              <a:solidFill>
                <a:srgbClr val="0F0A0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●備考：発送不可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3C73AE39-5143-6B02-A85F-20B303710D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09" y="323850"/>
            <a:ext cx="1609606" cy="1207205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FF6EA85-EC05-5B9D-93F1-DA18A6BC10F0}"/>
              </a:ext>
            </a:extLst>
          </p:cNvPr>
          <p:cNvSpPr txBox="1"/>
          <p:nvPr/>
        </p:nvSpPr>
        <p:spPr>
          <a:xfrm>
            <a:off x="66642" y="1619982"/>
            <a:ext cx="241779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滑り台の真ん中が波状になっており、一瞬宙に浮く感覚が味わえます！</a:t>
            </a: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送風機も日本製の送風機を使用しています。滑り台部分の取り外し可能な日よけシート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付です。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5180C32-FECC-4E1F-98DB-A5EF218E2F0B}"/>
              </a:ext>
            </a:extLst>
          </p:cNvPr>
          <p:cNvSpPr txBox="1"/>
          <p:nvPr/>
        </p:nvSpPr>
        <p:spPr>
          <a:xfrm>
            <a:off x="90091" y="2663813"/>
            <a:ext cx="1314450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高さ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7.5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ｍのスリル満タンの滑り台です。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7150CDC-BFFC-3B05-F693-491F22BFF711}"/>
              </a:ext>
            </a:extLst>
          </p:cNvPr>
          <p:cNvSpPr txBox="1"/>
          <p:nvPr/>
        </p:nvSpPr>
        <p:spPr>
          <a:xfrm>
            <a:off x="1206215" y="2664393"/>
            <a:ext cx="126874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のぼりやすいロープ式の階段です。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D7D5DAF-23D3-1C01-794B-5DC1FC00C43B}"/>
              </a:ext>
            </a:extLst>
          </p:cNvPr>
          <p:cNvSpPr txBox="1"/>
          <p:nvPr/>
        </p:nvSpPr>
        <p:spPr>
          <a:xfrm>
            <a:off x="84564" y="1491935"/>
            <a:ext cx="2417795" cy="192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6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エアスライダーの定番！日本製の大型スライダーです！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07A56457-893F-56EB-3E72-7321017984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440" y="1871663"/>
            <a:ext cx="1049285" cy="786964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8CA9C1C-C7D5-436A-DD93-B904409A5E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6354" y="1873903"/>
            <a:ext cx="1045985" cy="78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702944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7791</TotalTime>
  <Words>122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197</cp:revision>
  <cp:lastPrinted>2025-03-25T03:23:51Z</cp:lastPrinted>
  <dcterms:created xsi:type="dcterms:W3CDTF">2021-07-06T03:57:40Z</dcterms:created>
  <dcterms:modified xsi:type="dcterms:W3CDTF">2025-04-01T07:48:20Z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