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64" autoAdjust="0"/>
    <p:restoredTop sz="95646" autoAdjust="0"/>
  </p:normalViewPr>
  <p:slideViewPr>
    <p:cSldViewPr>
      <p:cViewPr varScale="1">
        <p:scale>
          <a:sx n="194" d="100"/>
          <a:sy n="194" d="100"/>
        </p:scale>
        <p:origin x="1080" y="138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8C4F068-B22C-E9B3-F925-E50939E0724B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3473203A-CF45-1B88-C958-23B1CE902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AFB31F0F-05AA-B807-DBD6-72EB1030A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F0E7D480-7619-95E0-15C0-A87ACA764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8049D7F-5672-7E0C-D548-48F661B11E50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7" name="AutoShape 2" descr="大理石 (茶)">
              <a:extLst>
                <a:ext uri="{FF2B5EF4-FFF2-40B4-BE49-F238E27FC236}">
                  <a16:creationId xmlns:a16="http://schemas.microsoft.com/office/drawing/2014/main" id="{4E0FA295-7792-5DC7-7580-0B559C8AE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8" name="AutoShape 6" descr="大理石 (白)">
              <a:extLst>
                <a:ext uri="{FF2B5EF4-FFF2-40B4-BE49-F238E27FC236}">
                  <a16:creationId xmlns:a16="http://schemas.microsoft.com/office/drawing/2014/main" id="{AE33B53F-A8AC-6C17-A3E9-29FA6BBE5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9" name="AutoShape 7">
              <a:extLst>
                <a:ext uri="{FF2B5EF4-FFF2-40B4-BE49-F238E27FC236}">
                  <a16:creationId xmlns:a16="http://schemas.microsoft.com/office/drawing/2014/main" id="{50DE7BEC-50AA-4EE3-D08B-56F41D451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33C57A3-8FF0-4A10-73A3-180394A7706E}"/>
              </a:ext>
            </a:extLst>
          </p:cNvPr>
          <p:cNvSpPr txBox="1"/>
          <p:nvPr/>
        </p:nvSpPr>
        <p:spPr>
          <a:xfrm>
            <a:off x="81698" y="2844118"/>
            <a:ext cx="2402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kumimoji="1"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W4.3×D10.0×H5.2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pPr algn="l"/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電源：</a:t>
            </a:r>
            <a:r>
              <a:rPr kumimoji="1"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100V15A×1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回路　送風機：</a:t>
            </a:r>
            <a:r>
              <a:rPr kumimoji="1"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400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ｗ</a:t>
            </a:r>
            <a:r>
              <a:rPr kumimoji="1"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×2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</a:p>
          <a:p>
            <a:pPr algn="l"/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kumimoji="1"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　運営要員：</a:t>
            </a:r>
            <a:r>
              <a:rPr kumimoji="1"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</a:p>
          <a:p>
            <a:pPr algn="l"/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備考：乾湿両用</a:t>
            </a:r>
            <a:endParaRPr kumimoji="1"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solidFill>
                  <a:srgbClr val="0F0A0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対象年齢：</a:t>
            </a:r>
            <a:r>
              <a:rPr lang="en-US" altLang="ja-JP" sz="400" b="1" dirty="0">
                <a:solidFill>
                  <a:srgbClr val="0F0A0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400" b="1" dirty="0">
                <a:solidFill>
                  <a:srgbClr val="0F0A0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400" b="1" dirty="0">
                <a:solidFill>
                  <a:srgbClr val="0F0A0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lang="ja-JP" altLang="en-US" sz="400" b="1" dirty="0">
                <a:solidFill>
                  <a:srgbClr val="0F0A0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歳（小学生まで）</a:t>
            </a:r>
            <a:r>
              <a:rPr lang="en-US" altLang="ja-JP" sz="400" b="1" dirty="0">
                <a:solidFill>
                  <a:srgbClr val="0F0A0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400" b="1" dirty="0">
                <a:solidFill>
                  <a:srgbClr val="0F0A0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保護者同伴不可</a:t>
            </a:r>
            <a:endParaRPr lang="en-US" altLang="ja-JP" sz="400" b="1" dirty="0">
              <a:solidFill>
                <a:srgbClr val="0F0A0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備考：発送不可</a:t>
            </a:r>
            <a:r>
              <a:rPr kumimoji="1" lang="ja-JP" altLang="en-US" sz="400" b="1" dirty="0">
                <a:solidFill>
                  <a:srgbClr val="0F0A0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水を使用するので水道設備が必要です。また、その場で排水ができる場所、濡れてもかまわない場所での運営となります。</a:t>
            </a:r>
            <a:endParaRPr lang="en-US" altLang="ja-JP" sz="400" b="1" dirty="0">
              <a:solidFill>
                <a:srgbClr val="0F0A0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endParaRPr kumimoji="1"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84555B2A-D46D-A2FF-446F-A797FCCCF1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" y="86843"/>
            <a:ext cx="2315465" cy="1736599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1F74E7D-059F-70FE-A53F-98B11F8A0E5A}"/>
              </a:ext>
            </a:extLst>
          </p:cNvPr>
          <p:cNvSpPr txBox="1"/>
          <p:nvPr/>
        </p:nvSpPr>
        <p:spPr>
          <a:xfrm>
            <a:off x="81699" y="1619982"/>
            <a:ext cx="238066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通常のスライダーとしてだけではなく、ウォータースライダーとしても使えるスライダーです！ビーチはもちろん、駐車場からグラウンドまでいろんな場所で設置可能。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08F3143-E5EB-080A-5F13-F9FF05BE028F}"/>
              </a:ext>
            </a:extLst>
          </p:cNvPr>
          <p:cNvSpPr txBox="1"/>
          <p:nvPr/>
        </p:nvSpPr>
        <p:spPr>
          <a:xfrm>
            <a:off x="81698" y="107814"/>
            <a:ext cx="23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カフナスライダー</a:t>
            </a:r>
            <a:endParaRPr lang="en-US" altLang="ja-JP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86948A1-2F40-3CCD-F110-C7FAB932AEA7}"/>
              </a:ext>
            </a:extLst>
          </p:cNvPr>
          <p:cNvSpPr txBox="1"/>
          <p:nvPr/>
        </p:nvSpPr>
        <p:spPr>
          <a:xfrm>
            <a:off x="90091" y="1491935"/>
            <a:ext cx="189685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お魚さんのスライダー！</a:t>
            </a:r>
            <a:endParaRPr lang="ja-JP" altLang="en-US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7A38D838-6110-F582-35A2-5A2CD55756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9954" y="1903098"/>
            <a:ext cx="1014303" cy="760727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C73B9B3B-9B9D-4873-137D-AFE96B983C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103" y="1917669"/>
            <a:ext cx="995238" cy="746429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A6F01EF-DA3A-D18E-D624-BAF43B4BD85A}"/>
              </a:ext>
            </a:extLst>
          </p:cNvPr>
          <p:cNvSpPr txBox="1"/>
          <p:nvPr/>
        </p:nvSpPr>
        <p:spPr>
          <a:xfrm>
            <a:off x="86809" y="2671938"/>
            <a:ext cx="1139675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人気のスライダーです。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E002D4C-CD33-1E68-A2E5-BF54D2755CC0}"/>
              </a:ext>
            </a:extLst>
          </p:cNvPr>
          <p:cNvSpPr txBox="1"/>
          <p:nvPr/>
        </p:nvSpPr>
        <p:spPr>
          <a:xfrm>
            <a:off x="1184757" y="2663825"/>
            <a:ext cx="12369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solidFill>
                  <a:srgbClr val="0F0A0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ウォーター仕様の場合は背面にホースを</a:t>
            </a:r>
            <a:endParaRPr lang="en-US" altLang="ja-JP" sz="400" b="1" dirty="0">
              <a:solidFill>
                <a:srgbClr val="0F0A0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solidFill>
                  <a:srgbClr val="0F0A0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通します。</a:t>
            </a:r>
            <a:endParaRPr lang="en-US" altLang="ja-JP" sz="400" b="1" dirty="0">
              <a:solidFill>
                <a:srgbClr val="0F0A0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7802</TotalTime>
  <Words>141</Words>
  <Application>Microsoft Office PowerPoint</Application>
  <PresentationFormat>ユーザー設定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194</cp:revision>
  <cp:lastPrinted>2025-03-25T03:23:51Z</cp:lastPrinted>
  <dcterms:created xsi:type="dcterms:W3CDTF">2021-07-06T03:57:40Z</dcterms:created>
  <dcterms:modified xsi:type="dcterms:W3CDTF">2025-04-01T07:55:41Z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