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98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17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1701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63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D5B09F-FADA-4DE9-4806-3DF9C63680A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0C8518B5-93E0-0303-528E-69F5A16DC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EBD195F6-40BA-D77D-2894-3A426A60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BC558254-8DA2-2F24-1B86-3CFA3DCE0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EF5F79-8D4A-3D45-D5AE-E4FEB3B767BB}"/>
              </a:ext>
            </a:extLst>
          </p:cNvPr>
          <p:cNvSpPr txBox="1"/>
          <p:nvPr/>
        </p:nvSpPr>
        <p:spPr>
          <a:xfrm>
            <a:off x="72219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キャッスルスライダー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D76CD21A-9730-444A-38FA-71061C996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127" y="318218"/>
            <a:ext cx="1584176" cy="1188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489761-0E84-2B43-67F6-67FF9098B7FC}"/>
              </a:ext>
            </a:extLst>
          </p:cNvPr>
          <p:cNvSpPr txBox="1"/>
          <p:nvPr/>
        </p:nvSpPr>
        <p:spPr>
          <a:xfrm>
            <a:off x="63615" y="2835407"/>
            <a:ext cx="240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●サイズ：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W9.0×D9.0×H8.0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●電源：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●送風機：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●対応人員：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●運営要員：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名　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●備考：発送不可　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●対象年齢：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歳（小学生まで）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保護者同伴不可</a:t>
            </a:r>
          </a:p>
          <a:p>
            <a:pPr algn="l"/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CFDED1-4565-A54D-96F0-1A299B0EE987}"/>
              </a:ext>
            </a:extLst>
          </p:cNvPr>
          <p:cNvSpPr txBox="1"/>
          <p:nvPr/>
        </p:nvSpPr>
        <p:spPr>
          <a:xfrm>
            <a:off x="80244" y="1619982"/>
            <a:ext cx="2386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滑り台だけでなく飛び跳ねて遊べるスペースもある日本製の大型スライダーです！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定員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名で来場者の多いイベントにも最適です。送風機も日本製の送風機を使用しています。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1BA70E6-5384-C9E2-8FCA-6F807B8AD970}"/>
              </a:ext>
            </a:extLst>
          </p:cNvPr>
          <p:cNvSpPr txBox="1"/>
          <p:nvPr/>
        </p:nvSpPr>
        <p:spPr>
          <a:xfrm>
            <a:off x="79074" y="2677933"/>
            <a:ext cx="238611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イベントの主役になれる商品です。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43068C-24C3-34D7-D986-5AB49C075BD0}"/>
              </a:ext>
            </a:extLst>
          </p:cNvPr>
          <p:cNvSpPr txBox="1"/>
          <p:nvPr/>
        </p:nvSpPr>
        <p:spPr>
          <a:xfrm>
            <a:off x="90091" y="1482736"/>
            <a:ext cx="23750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王様やお姫様が住んでいそうなお城のスライダー！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69DF11-C6D5-C6CF-5EF1-27FFE6AD67D9}"/>
              </a:ext>
            </a:extLst>
          </p:cNvPr>
          <p:cNvSpPr txBox="1"/>
          <p:nvPr/>
        </p:nvSpPr>
        <p:spPr>
          <a:xfrm>
            <a:off x="1206500" y="2669183"/>
            <a:ext cx="125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すべり台が怖くてすべれなくても、楽しい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障害物で遊べます。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8BF9F41-8030-B8B6-D91B-B65C0FA3F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741" y="1891149"/>
            <a:ext cx="1030598" cy="77294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C84FF63-7B3F-64CA-520B-40A97A03E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99" y="1881010"/>
            <a:ext cx="1044116" cy="7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02944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7789</TotalTime>
  <Words>128</Words>
  <Application>Microsoft Office PowerPoint</Application>
  <PresentationFormat>ユーザー設定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196</cp:revision>
  <cp:lastPrinted>2025-03-25T03:23:51Z</cp:lastPrinted>
  <dcterms:created xsi:type="dcterms:W3CDTF">2021-07-06T03:57:40Z</dcterms:created>
  <dcterms:modified xsi:type="dcterms:W3CDTF">2025-04-01T07:46:37Z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