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98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17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1701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63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598EE83-1EB4-6E4D-E221-9B53F566DD8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9" name="AutoShape 2" descr="大理石 (茶)">
              <a:extLst>
                <a:ext uri="{FF2B5EF4-FFF2-40B4-BE49-F238E27FC236}">
                  <a16:creationId xmlns:a16="http://schemas.microsoft.com/office/drawing/2014/main" id="{924B262B-BCD8-194B-AA00-FF63F7ECE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" name="AutoShape 6" descr="大理石 (白)">
              <a:extLst>
                <a:ext uri="{FF2B5EF4-FFF2-40B4-BE49-F238E27FC236}">
                  <a16:creationId xmlns:a16="http://schemas.microsoft.com/office/drawing/2014/main" id="{35609B8C-D2F8-F42C-2EBC-F0F52987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C952FF48-3701-9FAF-9A10-391A63F0F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F29C15-9AD8-AC3E-B74A-34B78F800AC4}"/>
              </a:ext>
            </a:extLst>
          </p:cNvPr>
          <p:cNvSpPr txBox="1"/>
          <p:nvPr/>
        </p:nvSpPr>
        <p:spPr>
          <a:xfrm>
            <a:off x="90091" y="2844118"/>
            <a:ext cx="240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W4.4×D6.7×H3.7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　●電源：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単独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　●送風機：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●対応人員：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●運営要員：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●対象年齢：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歳（小学生まで）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保護者同伴不可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備考：乾湿両用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●ウォーター仕様の注意点：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水道、給水ホースご手配ください。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水は循環式ではないため、プール部分にたまったり、遊具の周りに流れ落ちます。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濡れても問題のない場所、水の排水経路に注意して設置場所を決めてください。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7A9D7D2-5276-C7D6-01CC-DFC75F6A9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1" y="139128"/>
            <a:ext cx="1961607" cy="151685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1055F8-6841-C512-DDF7-710C6424131C}"/>
              </a:ext>
            </a:extLst>
          </p:cNvPr>
          <p:cNvSpPr txBox="1"/>
          <p:nvPr/>
        </p:nvSpPr>
        <p:spPr>
          <a:xfrm>
            <a:off x="90091" y="1619982"/>
            <a:ext cx="2388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通常のスライダーとしてだけではなく、ウォータースライダーとしても使えるスライダーです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コンパクトなサイズで比較的扱いやすい商品です。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ビーチはもちろん、駐車場からグラウンドまでいろんな場所で設置可能です。</a:t>
            </a:r>
          </a:p>
          <a:p>
            <a:pPr algn="l"/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6F5F1A-9000-82C2-CAF6-C69693835749}"/>
              </a:ext>
            </a:extLst>
          </p:cNvPr>
          <p:cNvSpPr txBox="1"/>
          <p:nvPr/>
        </p:nvSpPr>
        <p:spPr>
          <a:xfrm>
            <a:off x="71425" y="143818"/>
            <a:ext cx="23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ジャングルウォータースライダー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F177BD-D2C9-FEA5-8485-618014C02B0D}"/>
              </a:ext>
            </a:extLst>
          </p:cNvPr>
          <p:cNvSpPr txBox="1"/>
          <p:nvPr/>
        </p:nvSpPr>
        <p:spPr>
          <a:xfrm>
            <a:off x="90091" y="1475966"/>
            <a:ext cx="20522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ヤシの木が生えたスライダーです！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51F9CD-474A-0D30-BE9B-B73BBC35E32B}"/>
              </a:ext>
            </a:extLst>
          </p:cNvPr>
          <p:cNvSpPr txBox="1"/>
          <p:nvPr/>
        </p:nvSpPr>
        <p:spPr>
          <a:xfrm>
            <a:off x="97194" y="2664334"/>
            <a:ext cx="116648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緩やかな傾斜の階段です。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051EF66-0246-77B2-992F-E2B8790D2370}"/>
              </a:ext>
            </a:extLst>
          </p:cNvPr>
          <p:cNvSpPr txBox="1"/>
          <p:nvPr/>
        </p:nvSpPr>
        <p:spPr>
          <a:xfrm>
            <a:off x="1191861" y="2664098"/>
            <a:ext cx="116648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幅の広い滑り口です。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BAEE40F-C1A7-85E4-CA94-35C1230E3C7A}"/>
              </a:ext>
            </a:extLst>
          </p:cNvPr>
          <p:cNvCxnSpPr>
            <a:cxnSpLocks/>
          </p:cNvCxnSpPr>
          <p:nvPr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E4B67DB8-8CF6-8C09-BF19-181BE51B5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350" y="1877573"/>
            <a:ext cx="1051163" cy="78837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5C091D3-7B54-74F9-D86A-102D530C3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97049" y="1970683"/>
            <a:ext cx="792162" cy="5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2944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7789</TotalTime>
  <Words>176</Words>
  <Application>Microsoft Office PowerPoint</Application>
  <PresentationFormat>ユーザー設定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195</cp:revision>
  <cp:lastPrinted>2025-03-25T03:23:51Z</cp:lastPrinted>
  <dcterms:created xsi:type="dcterms:W3CDTF">2021-07-06T03:57:40Z</dcterms:created>
  <dcterms:modified xsi:type="dcterms:W3CDTF">2025-04-01T07:42:50Z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