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4" d="100"/>
          <a:sy n="194" d="100"/>
        </p:scale>
        <p:origin x="1080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D967A45A-0D0C-7CE0-9C72-4B2098C6F056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45" name="AutoShape 2" descr="大理石 (茶)">
              <a:extLst>
                <a:ext uri="{FF2B5EF4-FFF2-40B4-BE49-F238E27FC236}">
                  <a16:creationId xmlns:a16="http://schemas.microsoft.com/office/drawing/2014/main" id="{5658806F-7151-6B1F-E5D7-CA7732403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6" name="AutoShape 6" descr="大理石 (白)">
              <a:extLst>
                <a:ext uri="{FF2B5EF4-FFF2-40B4-BE49-F238E27FC236}">
                  <a16:creationId xmlns:a16="http://schemas.microsoft.com/office/drawing/2014/main" id="{AEE40124-4C2D-B16F-C91F-774E6591C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7" name="AutoShape 7">
              <a:extLst>
                <a:ext uri="{FF2B5EF4-FFF2-40B4-BE49-F238E27FC236}">
                  <a16:creationId xmlns:a16="http://schemas.microsoft.com/office/drawing/2014/main" id="{9B021B82-C12D-F647-2E55-82795E3E12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9E94172F-830E-427C-B342-76D13B1D1131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58" name="AutoShape 2" descr="大理石 (茶)">
              <a:extLst>
                <a:ext uri="{FF2B5EF4-FFF2-40B4-BE49-F238E27FC236}">
                  <a16:creationId xmlns:a16="http://schemas.microsoft.com/office/drawing/2014/main" id="{369D08A3-2FB2-B3AC-5314-723D92634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9" name="AutoShape 6" descr="大理石 (白)">
              <a:extLst>
                <a:ext uri="{FF2B5EF4-FFF2-40B4-BE49-F238E27FC236}">
                  <a16:creationId xmlns:a16="http://schemas.microsoft.com/office/drawing/2014/main" id="{2619131F-532E-B503-4F05-12EADBE1C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60" name="AutoShape 7">
              <a:extLst>
                <a:ext uri="{FF2B5EF4-FFF2-40B4-BE49-F238E27FC236}">
                  <a16:creationId xmlns:a16="http://schemas.microsoft.com/office/drawing/2014/main" id="{6DD6F089-104D-EFA9-B6BD-69100BE07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pic>
        <p:nvPicPr>
          <p:cNvPr id="61" name="図 60">
            <a:extLst>
              <a:ext uri="{FF2B5EF4-FFF2-40B4-BE49-F238E27FC236}">
                <a16:creationId xmlns:a16="http://schemas.microsoft.com/office/drawing/2014/main" id="{477302A0-DF8C-B172-8B9C-412697B1320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064" y="1893509"/>
            <a:ext cx="1007271" cy="755453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BC12A409-2582-CCF6-0535-2C351AA0A5C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27" y="323838"/>
            <a:ext cx="1584176" cy="1188132"/>
          </a:xfrm>
          <a:prstGeom prst="rect">
            <a:avLst/>
          </a:prstGeom>
        </p:spPr>
      </p:pic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FFE1D634-9260-60E8-8532-497B52714124}"/>
              </a:ext>
            </a:extLst>
          </p:cNvPr>
          <p:cNvSpPr txBox="1"/>
          <p:nvPr/>
        </p:nvSpPr>
        <p:spPr>
          <a:xfrm>
            <a:off x="90091" y="2844118"/>
            <a:ext cx="2402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W7.0×D4.5×H6.7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100V15A×2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　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800W×1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DFBBDFD-1F9F-E55B-2C02-792285E8DC4A}"/>
              </a:ext>
            </a:extLst>
          </p:cNvPr>
          <p:cNvSpPr txBox="1"/>
          <p:nvPr/>
        </p:nvSpPr>
        <p:spPr>
          <a:xfrm>
            <a:off x="54087" y="118847"/>
            <a:ext cx="23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ジャンボＳＬぽっぽちゃん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70749E2-33E9-A927-9E57-A43FF68AA038}"/>
              </a:ext>
            </a:extLst>
          </p:cNvPr>
          <p:cNvSpPr txBox="1"/>
          <p:nvPr/>
        </p:nvSpPr>
        <p:spPr>
          <a:xfrm>
            <a:off x="78882" y="1620562"/>
            <a:ext cx="24027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大型のドーム型ふあふあでアイキャッチには抜群です。窓がパノラマ式で内部がよく見えます。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エアぐるみぽっぽちゃんは別料金となります。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AD08A3EC-86F9-25C7-3C8B-1AADE59D940D}"/>
              </a:ext>
            </a:extLst>
          </p:cNvPr>
          <p:cNvSpPr txBox="1"/>
          <p:nvPr/>
        </p:nvSpPr>
        <p:spPr>
          <a:xfrm>
            <a:off x="77780" y="1491935"/>
            <a:ext cx="1740503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SL</a:t>
            </a:r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のふわふわです！</a:t>
            </a:r>
            <a:endParaRPr lang="en-US" altLang="ja-JP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37440619-CF07-8DA7-57CA-94ACF9FB1AB6}"/>
              </a:ext>
            </a:extLst>
          </p:cNvPr>
          <p:cNvSpPr txBox="1"/>
          <p:nvPr/>
        </p:nvSpPr>
        <p:spPr>
          <a:xfrm>
            <a:off x="1203190" y="2662305"/>
            <a:ext cx="122158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エアぐるみぽっぽちゃんとセットで使えます。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別料金となります。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D70DDA1-0424-BB39-1611-6FF419FB9203}"/>
              </a:ext>
            </a:extLst>
          </p:cNvPr>
          <p:cNvSpPr txBox="1"/>
          <p:nvPr/>
        </p:nvSpPr>
        <p:spPr>
          <a:xfrm>
            <a:off x="99343" y="2660463"/>
            <a:ext cx="1221584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名入れる広い内部です。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9" name="図 68">
            <a:extLst>
              <a:ext uri="{FF2B5EF4-FFF2-40B4-BE49-F238E27FC236}">
                <a16:creationId xmlns:a16="http://schemas.microsoft.com/office/drawing/2014/main" id="{84AFBC0F-FCC5-C785-95C6-0295C4D79F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293733" y="1971504"/>
            <a:ext cx="795952" cy="59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7807</TotalTime>
  <Words>92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197</cp:revision>
  <cp:lastPrinted>2025-03-25T03:23:51Z</cp:lastPrinted>
  <dcterms:created xsi:type="dcterms:W3CDTF">2021-07-06T03:57:40Z</dcterms:created>
  <dcterms:modified xsi:type="dcterms:W3CDTF">2025-04-01T08:00:59Z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