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967A45A-0D0C-7CE0-9C72-4B2098C6F05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5" name="AutoShape 2" descr="大理石 (茶)">
              <a:extLst>
                <a:ext uri="{FF2B5EF4-FFF2-40B4-BE49-F238E27FC236}">
                  <a16:creationId xmlns:a16="http://schemas.microsoft.com/office/drawing/2014/main" id="{5658806F-7151-6B1F-E5D7-CA773240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6" name="AutoShape 6" descr="大理石 (白)">
              <a:extLst>
                <a:ext uri="{FF2B5EF4-FFF2-40B4-BE49-F238E27FC236}">
                  <a16:creationId xmlns:a16="http://schemas.microsoft.com/office/drawing/2014/main" id="{AEE40124-4C2D-B16F-C91F-774E6591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9B021B82-C12D-F647-2E55-82795E3E1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01F43D1-917F-52D2-2225-3B9497005A68}"/>
              </a:ext>
            </a:extLst>
          </p:cNvPr>
          <p:cNvSpPr txBox="1"/>
          <p:nvPr/>
        </p:nvSpPr>
        <p:spPr>
          <a:xfrm>
            <a:off x="93105" y="2844118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W3.4×D9.4×H3.6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5791C2E2-769C-C177-7CB7-EE039F680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" y="160830"/>
            <a:ext cx="2007127" cy="150534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F46A560-ADBC-4B52-5000-E7E434A3145E}"/>
              </a:ext>
            </a:extLst>
          </p:cNvPr>
          <p:cNvSpPr txBox="1"/>
          <p:nvPr/>
        </p:nvSpPr>
        <p:spPr>
          <a:xfrm>
            <a:off x="57163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ファイアートラック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E9675A7-6203-3C7B-C4E6-754AA92F3F46}"/>
              </a:ext>
            </a:extLst>
          </p:cNvPr>
          <p:cNvSpPr txBox="1"/>
          <p:nvPr/>
        </p:nvSpPr>
        <p:spPr>
          <a:xfrm>
            <a:off x="90091" y="1631015"/>
            <a:ext cx="231933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高さも低めに設定されているので、小さいお子さんが多い場所でも人気です。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3C17E89-FBBE-17CF-4BD7-8493F647B890}"/>
              </a:ext>
            </a:extLst>
          </p:cNvPr>
          <p:cNvSpPr txBox="1"/>
          <p:nvPr/>
        </p:nvSpPr>
        <p:spPr>
          <a:xfrm>
            <a:off x="87275" y="1494983"/>
            <a:ext cx="231827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5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消防車のスライダー！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02051836-AFB2-6016-4639-481A4D0D6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98" y="1873816"/>
            <a:ext cx="1053345" cy="79000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A57708B8-2813-C6F0-AF2C-7FC86B29B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8223" y="1869649"/>
            <a:ext cx="1053345" cy="790009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D26C812-6FB9-B82E-4CDA-87AF5FFD180F}"/>
              </a:ext>
            </a:extLst>
          </p:cNvPr>
          <p:cNvSpPr txBox="1"/>
          <p:nvPr/>
        </p:nvSpPr>
        <p:spPr>
          <a:xfrm>
            <a:off x="86743" y="2663825"/>
            <a:ext cx="115547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登りやすい階段です。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7C2CB02-8EF6-73A4-71EF-5201BAE1BC04}"/>
              </a:ext>
            </a:extLst>
          </p:cNvPr>
          <p:cNvSpPr txBox="1"/>
          <p:nvPr/>
        </p:nvSpPr>
        <p:spPr>
          <a:xfrm>
            <a:off x="1218600" y="2672665"/>
            <a:ext cx="1155476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緩やかな滑り台です。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7805</TotalTime>
  <Words>65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196</cp:revision>
  <cp:lastPrinted>2025-03-25T03:23:51Z</cp:lastPrinted>
  <dcterms:created xsi:type="dcterms:W3CDTF">2021-07-06T03:57:40Z</dcterms:created>
  <dcterms:modified xsi:type="dcterms:W3CDTF">2025-04-01T07:59:00Z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