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967A45A-0D0C-7CE0-9C72-4B2098C6F056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45" name="AutoShape 2" descr="大理石 (茶)">
              <a:extLst>
                <a:ext uri="{FF2B5EF4-FFF2-40B4-BE49-F238E27FC236}">
                  <a16:creationId xmlns:a16="http://schemas.microsoft.com/office/drawing/2014/main" id="{5658806F-7151-6B1F-E5D7-CA773240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6" name="AutoShape 6" descr="大理石 (白)">
              <a:extLst>
                <a:ext uri="{FF2B5EF4-FFF2-40B4-BE49-F238E27FC236}">
                  <a16:creationId xmlns:a16="http://schemas.microsoft.com/office/drawing/2014/main" id="{AEE40124-4C2D-B16F-C91F-774E6591C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9B021B82-C12D-F647-2E55-82795E3E1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E94172F-830E-427C-B342-76D13B1D113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58" name="AutoShape 2" descr="大理石 (茶)">
              <a:extLst>
                <a:ext uri="{FF2B5EF4-FFF2-40B4-BE49-F238E27FC236}">
                  <a16:creationId xmlns:a16="http://schemas.microsoft.com/office/drawing/2014/main" id="{369D08A3-2FB2-B3AC-5314-723D9263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9" name="AutoShape 6" descr="大理石 (白)">
              <a:extLst>
                <a:ext uri="{FF2B5EF4-FFF2-40B4-BE49-F238E27FC236}">
                  <a16:creationId xmlns:a16="http://schemas.microsoft.com/office/drawing/2014/main" id="{2619131F-532E-B503-4F05-12EADBE1C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60" name="AutoShape 7">
              <a:extLst>
                <a:ext uri="{FF2B5EF4-FFF2-40B4-BE49-F238E27FC236}">
                  <a16:creationId xmlns:a16="http://schemas.microsoft.com/office/drawing/2014/main" id="{6DD6F089-104D-EFA9-B6BD-69100BE07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6346A0F-43A4-BEB6-28B0-D12A3824F2EA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1" name="AutoShape 2" descr="大理石 (茶)">
              <a:extLst>
                <a:ext uri="{FF2B5EF4-FFF2-40B4-BE49-F238E27FC236}">
                  <a16:creationId xmlns:a16="http://schemas.microsoft.com/office/drawing/2014/main" id="{572CE009-953A-C14F-56CA-EABBFD78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2" name="AutoShape 6" descr="大理石 (白)">
              <a:extLst>
                <a:ext uri="{FF2B5EF4-FFF2-40B4-BE49-F238E27FC236}">
                  <a16:creationId xmlns:a16="http://schemas.microsoft.com/office/drawing/2014/main" id="{FDA3BC63-A753-493C-11AD-A6E91A85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3" name="AutoShape 7">
              <a:extLst>
                <a:ext uri="{FF2B5EF4-FFF2-40B4-BE49-F238E27FC236}">
                  <a16:creationId xmlns:a16="http://schemas.microsoft.com/office/drawing/2014/main" id="{D2BDDCDF-C4A8-AF10-90CA-C3F0630C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0DCE85F5-FDDD-B89B-F684-1AE21AE8E4AF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5" name="AutoShape 2" descr="大理石 (茶)">
              <a:extLst>
                <a:ext uri="{FF2B5EF4-FFF2-40B4-BE49-F238E27FC236}">
                  <a16:creationId xmlns:a16="http://schemas.microsoft.com/office/drawing/2014/main" id="{927778E1-A5B6-B9BF-93EF-4EA3EF2C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6" name="AutoShape 6" descr="大理石 (白)">
              <a:extLst>
                <a:ext uri="{FF2B5EF4-FFF2-40B4-BE49-F238E27FC236}">
                  <a16:creationId xmlns:a16="http://schemas.microsoft.com/office/drawing/2014/main" id="{19D98376-EF13-4C9C-BC11-D77C4E5CF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7" name="AutoShape 7">
              <a:extLst>
                <a:ext uri="{FF2B5EF4-FFF2-40B4-BE49-F238E27FC236}">
                  <a16:creationId xmlns:a16="http://schemas.microsoft.com/office/drawing/2014/main" id="{A867365C-1921-C2F9-3328-BF741C97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33E2A214-6A4C-B546-E4E3-B874991AD8B0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87" name="AutoShape 2" descr="大理石 (茶)">
              <a:extLst>
                <a:ext uri="{FF2B5EF4-FFF2-40B4-BE49-F238E27FC236}">
                  <a16:creationId xmlns:a16="http://schemas.microsoft.com/office/drawing/2014/main" id="{52E3D9E7-1E22-9507-5BD4-1F7DE8D25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8" name="AutoShape 6" descr="大理石 (白)">
              <a:extLst>
                <a:ext uri="{FF2B5EF4-FFF2-40B4-BE49-F238E27FC236}">
                  <a16:creationId xmlns:a16="http://schemas.microsoft.com/office/drawing/2014/main" id="{307503CD-9178-B055-6EF5-FF6B2AD9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9" name="AutoShape 7">
              <a:extLst>
                <a:ext uri="{FF2B5EF4-FFF2-40B4-BE49-F238E27FC236}">
                  <a16:creationId xmlns:a16="http://schemas.microsoft.com/office/drawing/2014/main" id="{5F732647-AE19-1906-6F4C-5E03569BC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255AD0F8-8D20-E30F-7130-EC81B622E7A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91" name="AutoShape 2" descr="大理石 (茶)">
              <a:extLst>
                <a:ext uri="{FF2B5EF4-FFF2-40B4-BE49-F238E27FC236}">
                  <a16:creationId xmlns:a16="http://schemas.microsoft.com/office/drawing/2014/main" id="{523748CA-F91A-3099-80C1-BC2FD6757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2" name="AutoShape 6" descr="大理石 (白)">
              <a:extLst>
                <a:ext uri="{FF2B5EF4-FFF2-40B4-BE49-F238E27FC236}">
                  <a16:creationId xmlns:a16="http://schemas.microsoft.com/office/drawing/2014/main" id="{4D9681F2-451D-1471-8303-A314B1D2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3" name="AutoShape 7">
              <a:extLst>
                <a:ext uri="{FF2B5EF4-FFF2-40B4-BE49-F238E27FC236}">
                  <a16:creationId xmlns:a16="http://schemas.microsoft.com/office/drawing/2014/main" id="{8B7B672C-C0C7-7636-7F43-875DC6E2A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78D17C8-8550-12F3-2988-C4B4D416398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04" name="AutoShape 2" descr="大理石 (茶)">
              <a:extLst>
                <a:ext uri="{FF2B5EF4-FFF2-40B4-BE49-F238E27FC236}">
                  <a16:creationId xmlns:a16="http://schemas.microsoft.com/office/drawing/2014/main" id="{E4E0D483-1A5F-8538-9450-FEDACDB9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5" name="AutoShape 6" descr="大理石 (白)">
              <a:extLst>
                <a:ext uri="{FF2B5EF4-FFF2-40B4-BE49-F238E27FC236}">
                  <a16:creationId xmlns:a16="http://schemas.microsoft.com/office/drawing/2014/main" id="{D36FEE02-11B7-5452-CDF0-0E4714107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6" name="AutoShape 7">
              <a:extLst>
                <a:ext uri="{FF2B5EF4-FFF2-40B4-BE49-F238E27FC236}">
                  <a16:creationId xmlns:a16="http://schemas.microsoft.com/office/drawing/2014/main" id="{543AADC4-6C56-DE52-6B9B-0ED783EFF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BFCB2E55-D1AF-1808-747C-2B9EDF52B52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08" name="AutoShape 2" descr="大理石 (茶)">
              <a:extLst>
                <a:ext uri="{FF2B5EF4-FFF2-40B4-BE49-F238E27FC236}">
                  <a16:creationId xmlns:a16="http://schemas.microsoft.com/office/drawing/2014/main" id="{06C579E3-E0CD-9ABA-D323-C2D4D3B2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9" name="AutoShape 6" descr="大理石 (白)">
              <a:extLst>
                <a:ext uri="{FF2B5EF4-FFF2-40B4-BE49-F238E27FC236}">
                  <a16:creationId xmlns:a16="http://schemas.microsoft.com/office/drawing/2014/main" id="{1137FE05-FA96-3D86-B67D-A8AAEBA6C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10" name="AutoShape 7">
              <a:extLst>
                <a:ext uri="{FF2B5EF4-FFF2-40B4-BE49-F238E27FC236}">
                  <a16:creationId xmlns:a16="http://schemas.microsoft.com/office/drawing/2014/main" id="{DFC3B0AD-353D-6708-0078-AE8A1EAC2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67C7281-062C-DCF4-31CF-F88A58050405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21" name="AutoShape 2" descr="大理石 (茶)">
              <a:extLst>
                <a:ext uri="{FF2B5EF4-FFF2-40B4-BE49-F238E27FC236}">
                  <a16:creationId xmlns:a16="http://schemas.microsoft.com/office/drawing/2014/main" id="{A952EA77-51F5-FB2E-74EE-1F31D686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2" name="AutoShape 6" descr="大理石 (白)">
              <a:extLst>
                <a:ext uri="{FF2B5EF4-FFF2-40B4-BE49-F238E27FC236}">
                  <a16:creationId xmlns:a16="http://schemas.microsoft.com/office/drawing/2014/main" id="{ACA82CBE-F95E-8F1B-0BAE-9B6FC06FF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3" name="AutoShape 7">
              <a:extLst>
                <a:ext uri="{FF2B5EF4-FFF2-40B4-BE49-F238E27FC236}">
                  <a16:creationId xmlns:a16="http://schemas.microsoft.com/office/drawing/2014/main" id="{7C03686B-BD57-67EC-54D8-E76AC1140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D6E25F9A-B40D-D36B-CD74-552671ADD786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25" name="AutoShape 2" descr="大理石 (茶)">
              <a:extLst>
                <a:ext uri="{FF2B5EF4-FFF2-40B4-BE49-F238E27FC236}">
                  <a16:creationId xmlns:a16="http://schemas.microsoft.com/office/drawing/2014/main" id="{EF36A2A3-1DA0-3AAC-99C9-33D6340E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6" name="AutoShape 6" descr="大理石 (白)">
              <a:extLst>
                <a:ext uri="{FF2B5EF4-FFF2-40B4-BE49-F238E27FC236}">
                  <a16:creationId xmlns:a16="http://schemas.microsoft.com/office/drawing/2014/main" id="{D6D6730C-CE2C-CD8E-71E7-5C2E894B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7" name="AutoShape 7">
              <a:extLst>
                <a:ext uri="{FF2B5EF4-FFF2-40B4-BE49-F238E27FC236}">
                  <a16:creationId xmlns:a16="http://schemas.microsoft.com/office/drawing/2014/main" id="{CE2A5E24-C428-B072-0E24-543D8B4C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17AAD9F3-71B7-1260-7E9A-028E3E62DEAE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36" name="AutoShape 2" descr="大理石 (茶)">
              <a:extLst>
                <a:ext uri="{FF2B5EF4-FFF2-40B4-BE49-F238E27FC236}">
                  <a16:creationId xmlns:a16="http://schemas.microsoft.com/office/drawing/2014/main" id="{8F5F1F0E-B3CF-C6CD-6356-CEDB8BC7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7" name="AutoShape 6" descr="大理石 (白)">
              <a:extLst>
                <a:ext uri="{FF2B5EF4-FFF2-40B4-BE49-F238E27FC236}">
                  <a16:creationId xmlns:a16="http://schemas.microsoft.com/office/drawing/2014/main" id="{CE292649-2632-415A-4987-FE33048A3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8" name="AutoShape 7">
              <a:extLst>
                <a:ext uri="{FF2B5EF4-FFF2-40B4-BE49-F238E27FC236}">
                  <a16:creationId xmlns:a16="http://schemas.microsoft.com/office/drawing/2014/main" id="{DDD54C25-D2DE-D2A2-2654-F6EA81064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41FBD971-3983-7E13-F63D-0F887E10B9D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40" name="AutoShape 2" descr="大理石 (茶)">
              <a:extLst>
                <a:ext uri="{FF2B5EF4-FFF2-40B4-BE49-F238E27FC236}">
                  <a16:creationId xmlns:a16="http://schemas.microsoft.com/office/drawing/2014/main" id="{A58C2676-0A95-49E8-9CDF-89D3FA4A0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41" name="AutoShape 6" descr="大理石 (白)">
              <a:extLst>
                <a:ext uri="{FF2B5EF4-FFF2-40B4-BE49-F238E27FC236}">
                  <a16:creationId xmlns:a16="http://schemas.microsoft.com/office/drawing/2014/main" id="{3D257A82-AD1A-8032-1502-79D248AE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42" name="AutoShape 7">
              <a:extLst>
                <a:ext uri="{FF2B5EF4-FFF2-40B4-BE49-F238E27FC236}">
                  <a16:creationId xmlns:a16="http://schemas.microsoft.com/office/drawing/2014/main" id="{912C72FF-9609-22A9-57BC-267BCFF5F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0A22B980-C107-E470-308C-D92AD2C0FB08}"/>
              </a:ext>
            </a:extLst>
          </p:cNvPr>
          <p:cNvSpPr txBox="1"/>
          <p:nvPr/>
        </p:nvSpPr>
        <p:spPr>
          <a:xfrm>
            <a:off x="90091" y="2840052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W6.0×D6.0×H6.5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800W×1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A911B782-8248-B8A2-082F-833EA92A9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4" y="305573"/>
            <a:ext cx="1611083" cy="1208312"/>
          </a:xfrm>
          <a:prstGeom prst="rect">
            <a:avLst/>
          </a:prstGeom>
        </p:spPr>
      </p:pic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5F2E5EB0-B891-8E60-D036-70C5DD10D471}"/>
              </a:ext>
            </a:extLst>
          </p:cNvPr>
          <p:cNvSpPr txBox="1"/>
          <p:nvPr/>
        </p:nvSpPr>
        <p:spPr>
          <a:xfrm>
            <a:off x="54087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ホース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31C0CD2A-9F28-FD2F-0868-BFD30DA4F93E}"/>
              </a:ext>
            </a:extLst>
          </p:cNvPr>
          <p:cNvSpPr txBox="1"/>
          <p:nvPr/>
        </p:nvSpPr>
        <p:spPr>
          <a:xfrm>
            <a:off x="77584" y="1619982"/>
            <a:ext cx="23887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シンプルなドーム型のフワフワですので、どんなイベント会場でも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適応可能です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pPr algn="l"/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3A6FFC63-FF3F-0657-9518-118C773C1003}"/>
              </a:ext>
            </a:extLst>
          </p:cNvPr>
          <p:cNvSpPr txBox="1"/>
          <p:nvPr/>
        </p:nvSpPr>
        <p:spPr>
          <a:xfrm>
            <a:off x="90091" y="1475966"/>
            <a:ext cx="16110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お馬さんのふわふわ！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8" name="図 147">
            <a:extLst>
              <a:ext uri="{FF2B5EF4-FFF2-40B4-BE49-F238E27FC236}">
                <a16:creationId xmlns:a16="http://schemas.microsoft.com/office/drawing/2014/main" id="{206A405B-CF81-96C2-5133-1011FABD1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284" y="1890167"/>
            <a:ext cx="588027" cy="784036"/>
          </a:xfrm>
          <a:prstGeom prst="rect">
            <a:avLst/>
          </a:prstGeom>
        </p:spPr>
      </p:pic>
      <p:pic>
        <p:nvPicPr>
          <p:cNvPr id="149" name="図 148">
            <a:extLst>
              <a:ext uri="{FF2B5EF4-FFF2-40B4-BE49-F238E27FC236}">
                <a16:creationId xmlns:a16="http://schemas.microsoft.com/office/drawing/2014/main" id="{E60DD00D-385D-BDC1-C6C9-EC6F3FFEE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99" y="1890440"/>
            <a:ext cx="1031544" cy="773658"/>
          </a:xfrm>
          <a:prstGeom prst="rect">
            <a:avLst/>
          </a:prstGeom>
        </p:spPr>
      </p:pic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4581BC0A-7E21-1209-2E79-4CFDB02161F9}"/>
              </a:ext>
            </a:extLst>
          </p:cNvPr>
          <p:cNvSpPr txBox="1"/>
          <p:nvPr/>
        </p:nvSpPr>
        <p:spPr>
          <a:xfrm>
            <a:off x="101772" y="2663402"/>
            <a:ext cx="114124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丁度いいサイズのふわふわです。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8CDEB2E1-D7FA-52F7-9983-C304657045D4}"/>
              </a:ext>
            </a:extLst>
          </p:cNvPr>
          <p:cNvSpPr txBox="1"/>
          <p:nvPr/>
        </p:nvSpPr>
        <p:spPr>
          <a:xfrm>
            <a:off x="1397121" y="2671153"/>
            <a:ext cx="114124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広々とした内部です。</a:t>
            </a: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7813</TotalTime>
  <Words>71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202</cp:revision>
  <cp:lastPrinted>2025-03-25T03:23:51Z</cp:lastPrinted>
  <dcterms:created xsi:type="dcterms:W3CDTF">2021-07-06T03:57:40Z</dcterms:created>
  <dcterms:modified xsi:type="dcterms:W3CDTF">2025-04-01T08:06:24Z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