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CCFB05C-12B9-A25F-BF33-B51B993F5EAF}"/>
              </a:ext>
            </a:extLst>
          </p:cNvPr>
          <p:cNvSpPr txBox="1"/>
          <p:nvPr/>
        </p:nvSpPr>
        <p:spPr>
          <a:xfrm>
            <a:off x="99840" y="2844800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W36.5×D1.9×H1.2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85K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ｇまで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4A6CF34-6E03-D856-9D9F-5A3278172704}"/>
              </a:ext>
            </a:extLst>
          </p:cNvPr>
          <p:cNvSpPr txBox="1"/>
          <p:nvPr/>
        </p:nvSpPr>
        <p:spPr>
          <a:xfrm>
            <a:off x="72219" y="107994"/>
            <a:ext cx="23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ヘラクレスオオカブトライトバルーン</a:t>
            </a:r>
            <a:endParaRPr lang="en-US" altLang="ja-JP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9D4672F-EB03-2527-33CF-71D7B791F894}"/>
              </a:ext>
            </a:extLst>
          </p:cNvPr>
          <p:cNvSpPr txBox="1"/>
          <p:nvPr/>
        </p:nvSpPr>
        <p:spPr>
          <a:xfrm>
            <a:off x="81263" y="1610110"/>
            <a:ext cx="2403175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大人の方も一緒に乗れます。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AB0A44B2-3CEF-8F08-26C3-727B6DC62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5" y="251830"/>
            <a:ext cx="2099060" cy="1143004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6AAF8CE4-9FE9-A59C-0C1E-8CF0020A0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37" y="1884077"/>
            <a:ext cx="1039663" cy="779748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52F34823-835B-AC46-A458-B6771794B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50" y="1884078"/>
            <a:ext cx="1039663" cy="779747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3F4B131-536D-FB66-BAB0-A352EB4A9A9A}"/>
              </a:ext>
            </a:extLst>
          </p:cNvPr>
          <p:cNvSpPr txBox="1"/>
          <p:nvPr/>
        </p:nvSpPr>
        <p:spPr>
          <a:xfrm>
            <a:off x="1206215" y="2677684"/>
            <a:ext cx="118813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説明看板付きです。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D6A3F6F-EB3C-D27A-A8A2-82CDF4617C11}"/>
              </a:ext>
            </a:extLst>
          </p:cNvPr>
          <p:cNvSpPr txBox="1"/>
          <p:nvPr/>
        </p:nvSpPr>
        <p:spPr>
          <a:xfrm>
            <a:off x="107609" y="2677684"/>
            <a:ext cx="11881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完全に写真撮影用の遊具です。飛び跳ねて遊ぶことはできません。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8753F83-2C32-12B2-428F-B2621CC2D043}"/>
              </a:ext>
            </a:extLst>
          </p:cNvPr>
          <p:cNvSpPr txBox="1"/>
          <p:nvPr/>
        </p:nvSpPr>
        <p:spPr>
          <a:xfrm>
            <a:off x="90091" y="1475966"/>
            <a:ext cx="22770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大きなヘラクレスオオカブトに乗って記念撮影！</a:t>
            </a: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7888</TotalTime>
  <Words>64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262</cp:revision>
  <cp:lastPrinted>2025-03-25T03:23:51Z</cp:lastPrinted>
  <dcterms:created xsi:type="dcterms:W3CDTF">2021-07-06T03:57:40Z</dcterms:created>
  <dcterms:modified xsi:type="dcterms:W3CDTF">2025-04-05T10:14:15Z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