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4" d="100"/>
          <a:sy n="194" d="100"/>
        </p:scale>
        <p:origin x="1080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D967A45A-0D0C-7CE0-9C72-4B2098C6F056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45" name="AutoShape 2" descr="大理石 (茶)">
              <a:extLst>
                <a:ext uri="{FF2B5EF4-FFF2-40B4-BE49-F238E27FC236}">
                  <a16:creationId xmlns:a16="http://schemas.microsoft.com/office/drawing/2014/main" id="{5658806F-7151-6B1F-E5D7-CA7732403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6" name="AutoShape 6" descr="大理石 (白)">
              <a:extLst>
                <a:ext uri="{FF2B5EF4-FFF2-40B4-BE49-F238E27FC236}">
                  <a16:creationId xmlns:a16="http://schemas.microsoft.com/office/drawing/2014/main" id="{AEE40124-4C2D-B16F-C91F-774E6591C7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7" name="AutoShape 7">
              <a:extLst>
                <a:ext uri="{FF2B5EF4-FFF2-40B4-BE49-F238E27FC236}">
                  <a16:creationId xmlns:a16="http://schemas.microsoft.com/office/drawing/2014/main" id="{9B021B82-C12D-F647-2E55-82795E3E12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9E94172F-830E-427C-B342-76D13B1D1131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58" name="AutoShape 2" descr="大理石 (茶)">
              <a:extLst>
                <a:ext uri="{FF2B5EF4-FFF2-40B4-BE49-F238E27FC236}">
                  <a16:creationId xmlns:a16="http://schemas.microsoft.com/office/drawing/2014/main" id="{369D08A3-2FB2-B3AC-5314-723D92634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9" name="AutoShape 6" descr="大理石 (白)">
              <a:extLst>
                <a:ext uri="{FF2B5EF4-FFF2-40B4-BE49-F238E27FC236}">
                  <a16:creationId xmlns:a16="http://schemas.microsoft.com/office/drawing/2014/main" id="{2619131F-532E-B503-4F05-12EADBE1C2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60" name="AutoShape 7">
              <a:extLst>
                <a:ext uri="{FF2B5EF4-FFF2-40B4-BE49-F238E27FC236}">
                  <a16:creationId xmlns:a16="http://schemas.microsoft.com/office/drawing/2014/main" id="{6DD6F089-104D-EFA9-B6BD-69100BE075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16346A0F-43A4-BEB6-28B0-D12A3824F2EA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71" name="AutoShape 2" descr="大理石 (茶)">
              <a:extLst>
                <a:ext uri="{FF2B5EF4-FFF2-40B4-BE49-F238E27FC236}">
                  <a16:creationId xmlns:a16="http://schemas.microsoft.com/office/drawing/2014/main" id="{572CE009-953A-C14F-56CA-EABBFD7832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72" name="AutoShape 6" descr="大理石 (白)">
              <a:extLst>
                <a:ext uri="{FF2B5EF4-FFF2-40B4-BE49-F238E27FC236}">
                  <a16:creationId xmlns:a16="http://schemas.microsoft.com/office/drawing/2014/main" id="{FDA3BC63-A753-493C-11AD-A6E91A85F0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73" name="AutoShape 7">
              <a:extLst>
                <a:ext uri="{FF2B5EF4-FFF2-40B4-BE49-F238E27FC236}">
                  <a16:creationId xmlns:a16="http://schemas.microsoft.com/office/drawing/2014/main" id="{D2BDDCDF-C4A8-AF10-90CA-C3F0630C6B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0DCE85F5-FDDD-B89B-F684-1AE21AE8E4AF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75" name="AutoShape 2" descr="大理石 (茶)">
              <a:extLst>
                <a:ext uri="{FF2B5EF4-FFF2-40B4-BE49-F238E27FC236}">
                  <a16:creationId xmlns:a16="http://schemas.microsoft.com/office/drawing/2014/main" id="{927778E1-A5B6-B9BF-93EF-4EA3EF2C1F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76" name="AutoShape 6" descr="大理石 (白)">
              <a:extLst>
                <a:ext uri="{FF2B5EF4-FFF2-40B4-BE49-F238E27FC236}">
                  <a16:creationId xmlns:a16="http://schemas.microsoft.com/office/drawing/2014/main" id="{19D98376-EF13-4C9C-BC11-D77C4E5CFA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77" name="AutoShape 7">
              <a:extLst>
                <a:ext uri="{FF2B5EF4-FFF2-40B4-BE49-F238E27FC236}">
                  <a16:creationId xmlns:a16="http://schemas.microsoft.com/office/drawing/2014/main" id="{A867365C-1921-C2F9-3328-BF741C9778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3E2A214-6A4C-B546-E4E3-B874991AD8B0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87" name="AutoShape 2" descr="大理石 (茶)">
              <a:extLst>
                <a:ext uri="{FF2B5EF4-FFF2-40B4-BE49-F238E27FC236}">
                  <a16:creationId xmlns:a16="http://schemas.microsoft.com/office/drawing/2014/main" id="{52E3D9E7-1E22-9507-5BD4-1F7DE8D25B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88" name="AutoShape 6" descr="大理石 (白)">
              <a:extLst>
                <a:ext uri="{FF2B5EF4-FFF2-40B4-BE49-F238E27FC236}">
                  <a16:creationId xmlns:a16="http://schemas.microsoft.com/office/drawing/2014/main" id="{307503CD-9178-B055-6EF5-FF6B2AD9EB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89" name="AutoShape 7">
              <a:extLst>
                <a:ext uri="{FF2B5EF4-FFF2-40B4-BE49-F238E27FC236}">
                  <a16:creationId xmlns:a16="http://schemas.microsoft.com/office/drawing/2014/main" id="{5F732647-AE19-1906-6F4C-5E03569BC8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90" name="グループ化 89">
            <a:extLst>
              <a:ext uri="{FF2B5EF4-FFF2-40B4-BE49-F238E27FC236}">
                <a16:creationId xmlns:a16="http://schemas.microsoft.com/office/drawing/2014/main" id="{255AD0F8-8D20-E30F-7130-EC81B622E7A1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91" name="AutoShape 2" descr="大理石 (茶)">
              <a:extLst>
                <a:ext uri="{FF2B5EF4-FFF2-40B4-BE49-F238E27FC236}">
                  <a16:creationId xmlns:a16="http://schemas.microsoft.com/office/drawing/2014/main" id="{523748CA-F91A-3099-80C1-BC2FD6757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92" name="AutoShape 6" descr="大理石 (白)">
              <a:extLst>
                <a:ext uri="{FF2B5EF4-FFF2-40B4-BE49-F238E27FC236}">
                  <a16:creationId xmlns:a16="http://schemas.microsoft.com/office/drawing/2014/main" id="{4D9681F2-451D-1471-8303-A314B1D2CA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93" name="AutoShape 7">
              <a:extLst>
                <a:ext uri="{FF2B5EF4-FFF2-40B4-BE49-F238E27FC236}">
                  <a16:creationId xmlns:a16="http://schemas.microsoft.com/office/drawing/2014/main" id="{8B7B672C-C0C7-7636-7F43-875DC6E2A6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103" name="グループ化 102">
            <a:extLst>
              <a:ext uri="{FF2B5EF4-FFF2-40B4-BE49-F238E27FC236}">
                <a16:creationId xmlns:a16="http://schemas.microsoft.com/office/drawing/2014/main" id="{978D17C8-8550-12F3-2988-C4B4D4163981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104" name="AutoShape 2" descr="大理石 (茶)">
              <a:extLst>
                <a:ext uri="{FF2B5EF4-FFF2-40B4-BE49-F238E27FC236}">
                  <a16:creationId xmlns:a16="http://schemas.microsoft.com/office/drawing/2014/main" id="{E4E0D483-1A5F-8538-9450-FEDACDB96F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05" name="AutoShape 6" descr="大理石 (白)">
              <a:extLst>
                <a:ext uri="{FF2B5EF4-FFF2-40B4-BE49-F238E27FC236}">
                  <a16:creationId xmlns:a16="http://schemas.microsoft.com/office/drawing/2014/main" id="{D36FEE02-11B7-5452-CDF0-0E4714107F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06" name="AutoShape 7">
              <a:extLst>
                <a:ext uri="{FF2B5EF4-FFF2-40B4-BE49-F238E27FC236}">
                  <a16:creationId xmlns:a16="http://schemas.microsoft.com/office/drawing/2014/main" id="{543AADC4-6C56-DE52-6B9B-0ED783EFFA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BFCB2E55-D1AF-1808-747C-2B9EDF52B524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108" name="AutoShape 2" descr="大理石 (茶)">
              <a:extLst>
                <a:ext uri="{FF2B5EF4-FFF2-40B4-BE49-F238E27FC236}">
                  <a16:creationId xmlns:a16="http://schemas.microsoft.com/office/drawing/2014/main" id="{06C579E3-E0CD-9ABA-D323-C2D4D3B261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09" name="AutoShape 6" descr="大理石 (白)">
              <a:extLst>
                <a:ext uri="{FF2B5EF4-FFF2-40B4-BE49-F238E27FC236}">
                  <a16:creationId xmlns:a16="http://schemas.microsoft.com/office/drawing/2014/main" id="{1137FE05-FA96-3D86-B67D-A8AAEBA6C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10" name="AutoShape 7">
              <a:extLst>
                <a:ext uri="{FF2B5EF4-FFF2-40B4-BE49-F238E27FC236}">
                  <a16:creationId xmlns:a16="http://schemas.microsoft.com/office/drawing/2014/main" id="{DFC3B0AD-353D-6708-0078-AE8A1EAC28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120" name="グループ化 119">
            <a:extLst>
              <a:ext uri="{FF2B5EF4-FFF2-40B4-BE49-F238E27FC236}">
                <a16:creationId xmlns:a16="http://schemas.microsoft.com/office/drawing/2014/main" id="{567C7281-062C-DCF4-31CF-F88A58050405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121" name="AutoShape 2" descr="大理石 (茶)">
              <a:extLst>
                <a:ext uri="{FF2B5EF4-FFF2-40B4-BE49-F238E27FC236}">
                  <a16:creationId xmlns:a16="http://schemas.microsoft.com/office/drawing/2014/main" id="{A952EA77-51F5-FB2E-74EE-1F31D686C2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22" name="AutoShape 6" descr="大理石 (白)">
              <a:extLst>
                <a:ext uri="{FF2B5EF4-FFF2-40B4-BE49-F238E27FC236}">
                  <a16:creationId xmlns:a16="http://schemas.microsoft.com/office/drawing/2014/main" id="{ACA82CBE-F95E-8F1B-0BAE-9B6FC06FF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23" name="AutoShape 7">
              <a:extLst>
                <a:ext uri="{FF2B5EF4-FFF2-40B4-BE49-F238E27FC236}">
                  <a16:creationId xmlns:a16="http://schemas.microsoft.com/office/drawing/2014/main" id="{7C03686B-BD57-67EC-54D8-E76AC1140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D6E25F9A-B40D-D36B-CD74-552671ADD786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125" name="AutoShape 2" descr="大理石 (茶)">
              <a:extLst>
                <a:ext uri="{FF2B5EF4-FFF2-40B4-BE49-F238E27FC236}">
                  <a16:creationId xmlns:a16="http://schemas.microsoft.com/office/drawing/2014/main" id="{EF36A2A3-1DA0-3AAC-99C9-33D6340E9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26" name="AutoShape 6" descr="大理石 (白)">
              <a:extLst>
                <a:ext uri="{FF2B5EF4-FFF2-40B4-BE49-F238E27FC236}">
                  <a16:creationId xmlns:a16="http://schemas.microsoft.com/office/drawing/2014/main" id="{D6D6730C-CE2C-CD8E-71E7-5C2E894B4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27" name="AutoShape 7">
              <a:extLst>
                <a:ext uri="{FF2B5EF4-FFF2-40B4-BE49-F238E27FC236}">
                  <a16:creationId xmlns:a16="http://schemas.microsoft.com/office/drawing/2014/main" id="{CE2A5E24-C428-B072-0E24-543D8B4C2B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135" name="グループ化 134">
            <a:extLst>
              <a:ext uri="{FF2B5EF4-FFF2-40B4-BE49-F238E27FC236}">
                <a16:creationId xmlns:a16="http://schemas.microsoft.com/office/drawing/2014/main" id="{17AAD9F3-71B7-1260-7E9A-028E3E62DEAE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136" name="AutoShape 2" descr="大理石 (茶)">
              <a:extLst>
                <a:ext uri="{FF2B5EF4-FFF2-40B4-BE49-F238E27FC236}">
                  <a16:creationId xmlns:a16="http://schemas.microsoft.com/office/drawing/2014/main" id="{8F5F1F0E-B3CF-C6CD-6356-CEDB8BC7D4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37" name="AutoShape 6" descr="大理石 (白)">
              <a:extLst>
                <a:ext uri="{FF2B5EF4-FFF2-40B4-BE49-F238E27FC236}">
                  <a16:creationId xmlns:a16="http://schemas.microsoft.com/office/drawing/2014/main" id="{CE292649-2632-415A-4987-FE33048A30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38" name="AutoShape 7">
              <a:extLst>
                <a:ext uri="{FF2B5EF4-FFF2-40B4-BE49-F238E27FC236}">
                  <a16:creationId xmlns:a16="http://schemas.microsoft.com/office/drawing/2014/main" id="{DDD54C25-D2DE-D2A2-2654-F6EA810646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139" name="グループ化 138">
            <a:extLst>
              <a:ext uri="{FF2B5EF4-FFF2-40B4-BE49-F238E27FC236}">
                <a16:creationId xmlns:a16="http://schemas.microsoft.com/office/drawing/2014/main" id="{41FBD971-3983-7E13-F63D-0F887E10B9D4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140" name="AutoShape 2" descr="大理石 (茶)">
              <a:extLst>
                <a:ext uri="{FF2B5EF4-FFF2-40B4-BE49-F238E27FC236}">
                  <a16:creationId xmlns:a16="http://schemas.microsoft.com/office/drawing/2014/main" id="{A58C2676-0A95-49E8-9CDF-89D3FA4A0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41" name="AutoShape 6" descr="大理石 (白)">
              <a:extLst>
                <a:ext uri="{FF2B5EF4-FFF2-40B4-BE49-F238E27FC236}">
                  <a16:creationId xmlns:a16="http://schemas.microsoft.com/office/drawing/2014/main" id="{3D257A82-AD1A-8032-1502-79D248AEA1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42" name="AutoShape 7">
              <a:extLst>
                <a:ext uri="{FF2B5EF4-FFF2-40B4-BE49-F238E27FC236}">
                  <a16:creationId xmlns:a16="http://schemas.microsoft.com/office/drawing/2014/main" id="{912C72FF-9609-22A9-57BC-267BCFF5F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161" name="グループ化 160">
            <a:extLst>
              <a:ext uri="{FF2B5EF4-FFF2-40B4-BE49-F238E27FC236}">
                <a16:creationId xmlns:a16="http://schemas.microsoft.com/office/drawing/2014/main" id="{B487786D-212D-3A9A-4881-D5995BF21439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162" name="AutoShape 2" descr="大理石 (茶)">
              <a:extLst>
                <a:ext uri="{FF2B5EF4-FFF2-40B4-BE49-F238E27FC236}">
                  <a16:creationId xmlns:a16="http://schemas.microsoft.com/office/drawing/2014/main" id="{52B6C672-985D-901F-4CD1-1C3D2179F5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63" name="AutoShape 6" descr="大理石 (白)">
              <a:extLst>
                <a:ext uri="{FF2B5EF4-FFF2-40B4-BE49-F238E27FC236}">
                  <a16:creationId xmlns:a16="http://schemas.microsoft.com/office/drawing/2014/main" id="{528A5947-4C76-2744-2D01-9B7C5E4F78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64" name="AutoShape 7">
              <a:extLst>
                <a:ext uri="{FF2B5EF4-FFF2-40B4-BE49-F238E27FC236}">
                  <a16:creationId xmlns:a16="http://schemas.microsoft.com/office/drawing/2014/main" id="{F22BCC45-5F9E-BE01-9F44-C66A658366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165" name="グループ化 164">
            <a:extLst>
              <a:ext uri="{FF2B5EF4-FFF2-40B4-BE49-F238E27FC236}">
                <a16:creationId xmlns:a16="http://schemas.microsoft.com/office/drawing/2014/main" id="{ABFDA601-9A03-5DC2-E06D-9BD762F38C1C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166" name="AutoShape 2" descr="大理石 (茶)">
              <a:extLst>
                <a:ext uri="{FF2B5EF4-FFF2-40B4-BE49-F238E27FC236}">
                  <a16:creationId xmlns:a16="http://schemas.microsoft.com/office/drawing/2014/main" id="{89177093-4FEE-1E58-B2B3-288A043EAB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67" name="AutoShape 6" descr="大理石 (白)">
              <a:extLst>
                <a:ext uri="{FF2B5EF4-FFF2-40B4-BE49-F238E27FC236}">
                  <a16:creationId xmlns:a16="http://schemas.microsoft.com/office/drawing/2014/main" id="{874FE768-5942-B59D-BDB1-B9B8A8D36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68" name="AutoShape 7">
              <a:extLst>
                <a:ext uri="{FF2B5EF4-FFF2-40B4-BE49-F238E27FC236}">
                  <a16:creationId xmlns:a16="http://schemas.microsoft.com/office/drawing/2014/main" id="{9429EBB0-922D-18C5-845D-4AB4DD5880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sp>
        <p:nvSpPr>
          <p:cNvPr id="190" name="テキスト ボックス 189">
            <a:extLst>
              <a:ext uri="{FF2B5EF4-FFF2-40B4-BE49-F238E27FC236}">
                <a16:creationId xmlns:a16="http://schemas.microsoft.com/office/drawing/2014/main" id="{5468CEB4-3300-2C6F-DADD-4F4D60698FC5}"/>
              </a:ext>
            </a:extLst>
          </p:cNvPr>
          <p:cNvSpPr txBox="1"/>
          <p:nvPr/>
        </p:nvSpPr>
        <p:spPr>
          <a:xfrm>
            <a:off x="90091" y="2844118"/>
            <a:ext cx="2213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W12.2×D7.6×H5.0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電源：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100V15A×2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回路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送風機：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400W×1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台、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800W×1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台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1" name="テキスト ボックス 190">
            <a:extLst>
              <a:ext uri="{FF2B5EF4-FFF2-40B4-BE49-F238E27FC236}">
                <a16:creationId xmlns:a16="http://schemas.microsoft.com/office/drawing/2014/main" id="{733062D7-1CD5-DFA0-180A-E580465ED473}"/>
              </a:ext>
            </a:extLst>
          </p:cNvPr>
          <p:cNvSpPr txBox="1"/>
          <p:nvPr/>
        </p:nvSpPr>
        <p:spPr>
          <a:xfrm>
            <a:off x="72219" y="107994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エアプレーン</a:t>
            </a:r>
            <a:endParaRPr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92" name="図 191">
            <a:extLst>
              <a:ext uri="{FF2B5EF4-FFF2-40B4-BE49-F238E27FC236}">
                <a16:creationId xmlns:a16="http://schemas.microsoft.com/office/drawing/2014/main" id="{B7C8BBAA-5217-845F-967C-3C809F81AF0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224" y="1763824"/>
            <a:ext cx="1044290" cy="1044290"/>
          </a:xfrm>
          <a:prstGeom prst="rect">
            <a:avLst/>
          </a:prstGeom>
        </p:spPr>
      </p:pic>
      <p:sp>
        <p:nvSpPr>
          <p:cNvPr id="193" name="テキスト ボックス 192">
            <a:extLst>
              <a:ext uri="{FF2B5EF4-FFF2-40B4-BE49-F238E27FC236}">
                <a16:creationId xmlns:a16="http://schemas.microsoft.com/office/drawing/2014/main" id="{FBC4747F-1244-9085-C380-B259DB2286DD}"/>
              </a:ext>
            </a:extLst>
          </p:cNvPr>
          <p:cNvSpPr txBox="1"/>
          <p:nvPr/>
        </p:nvSpPr>
        <p:spPr>
          <a:xfrm>
            <a:off x="81447" y="1619982"/>
            <a:ext cx="2340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中はゆったりとしたスペースで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名が遊技可能です。</a:t>
            </a:r>
          </a:p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アイキャッチ抜群で飛行機のイベントに最適です。</a:t>
            </a:r>
          </a:p>
        </p:txBody>
      </p:sp>
      <p:pic>
        <p:nvPicPr>
          <p:cNvPr id="194" name="図 193">
            <a:extLst>
              <a:ext uri="{FF2B5EF4-FFF2-40B4-BE49-F238E27FC236}">
                <a16:creationId xmlns:a16="http://schemas.microsoft.com/office/drawing/2014/main" id="{1FBCBF82-9AB1-38BA-2BF8-ED94C0F84E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8946" y="1763824"/>
            <a:ext cx="1044290" cy="1044290"/>
          </a:xfrm>
          <a:prstGeom prst="rect">
            <a:avLst/>
          </a:prstGeom>
        </p:spPr>
      </p:pic>
      <p:sp>
        <p:nvSpPr>
          <p:cNvPr id="195" name="テキスト ボックス 194">
            <a:extLst>
              <a:ext uri="{FF2B5EF4-FFF2-40B4-BE49-F238E27FC236}">
                <a16:creationId xmlns:a16="http://schemas.microsoft.com/office/drawing/2014/main" id="{DE1997CB-8E85-4BD4-DB3C-85A6D3380FBC}"/>
              </a:ext>
            </a:extLst>
          </p:cNvPr>
          <p:cNvSpPr txBox="1"/>
          <p:nvPr/>
        </p:nvSpPr>
        <p:spPr>
          <a:xfrm>
            <a:off x="90091" y="1491935"/>
            <a:ext cx="2065709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大きな飛行機のふわふわ！。</a:t>
            </a:r>
          </a:p>
        </p:txBody>
      </p:sp>
      <p:sp>
        <p:nvSpPr>
          <p:cNvPr id="196" name="テキスト ボックス 195">
            <a:extLst>
              <a:ext uri="{FF2B5EF4-FFF2-40B4-BE49-F238E27FC236}">
                <a16:creationId xmlns:a16="http://schemas.microsoft.com/office/drawing/2014/main" id="{61B678F3-4CC9-A157-FBA9-8BE040F46777}"/>
              </a:ext>
            </a:extLst>
          </p:cNvPr>
          <p:cNvSpPr txBox="1"/>
          <p:nvPr/>
        </p:nvSpPr>
        <p:spPr>
          <a:xfrm>
            <a:off x="89043" y="2665893"/>
            <a:ext cx="1153176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広い場所でも存在感があります。</a:t>
            </a:r>
          </a:p>
        </p:txBody>
      </p:sp>
      <p:sp>
        <p:nvSpPr>
          <p:cNvPr id="197" name="テキスト ボックス 196">
            <a:extLst>
              <a:ext uri="{FF2B5EF4-FFF2-40B4-BE49-F238E27FC236}">
                <a16:creationId xmlns:a16="http://schemas.microsoft.com/office/drawing/2014/main" id="{34DF49B4-12EA-1C1F-F219-589DE9FF70C6}"/>
              </a:ext>
            </a:extLst>
          </p:cNvPr>
          <p:cNvSpPr txBox="1"/>
          <p:nvPr/>
        </p:nvSpPr>
        <p:spPr>
          <a:xfrm>
            <a:off x="1196751" y="2678563"/>
            <a:ext cx="1153176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横に長い内部です。</a:t>
            </a:r>
          </a:p>
        </p:txBody>
      </p:sp>
      <p:pic>
        <p:nvPicPr>
          <p:cNvPr id="198" name="Picture 6">
            <a:extLst>
              <a:ext uri="{FF2B5EF4-FFF2-40B4-BE49-F238E27FC236}">
                <a16:creationId xmlns:a16="http://schemas.microsoft.com/office/drawing/2014/main" id="{05F54391-7633-9018-05F0-AF462BF159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03" y="-162006"/>
            <a:ext cx="2277219" cy="2277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7823</TotalTime>
  <Words>80</Words>
  <Application>Microsoft Office PowerPoint</Application>
  <PresentationFormat>ユーザー設定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205</cp:revision>
  <cp:lastPrinted>2025-03-25T03:23:51Z</cp:lastPrinted>
  <dcterms:created xsi:type="dcterms:W3CDTF">2021-07-06T03:57:40Z</dcterms:created>
  <dcterms:modified xsi:type="dcterms:W3CDTF">2025-04-01T08:16:51Z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