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7CAEE45-CE57-404A-2B37-26561A731E90}"/>
              </a:ext>
            </a:extLst>
          </p:cNvPr>
          <p:cNvSpPr txBox="1"/>
          <p:nvPr/>
        </p:nvSpPr>
        <p:spPr>
          <a:xfrm>
            <a:off x="90091" y="2844118"/>
            <a:ext cx="2213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W3.2×D2.6×H2.3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台（内蔵式）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8E7DC19-7D76-9D74-D839-E65806665430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ジュラシックカー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5" name="Picture 14">
            <a:extLst>
              <a:ext uri="{FF2B5EF4-FFF2-40B4-BE49-F238E27FC236}">
                <a16:creationId xmlns:a16="http://schemas.microsoft.com/office/drawing/2014/main" id="{E1371F4D-A847-4D8E-C6D3-731426C6F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56" y="320936"/>
            <a:ext cx="1443844" cy="120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6">
            <a:extLst>
              <a:ext uri="{FF2B5EF4-FFF2-40B4-BE49-F238E27FC236}">
                <a16:creationId xmlns:a16="http://schemas.microsoft.com/office/drawing/2014/main" id="{0B4806E8-68CB-AFBF-30BC-75BCB4081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31" y="1871737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2081260-13CE-E686-0B94-2CA91BCD835F}"/>
              </a:ext>
            </a:extLst>
          </p:cNvPr>
          <p:cNvSpPr txBox="1"/>
          <p:nvPr/>
        </p:nvSpPr>
        <p:spPr>
          <a:xfrm>
            <a:off x="81446" y="1620562"/>
            <a:ext cx="240299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ジープをイメージしたエアートランポリンです。コンパクトなサイズで屋内でも使用できます。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屋根と奥の壁面はネットになっていて、換気も常時できる構造です。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E1982A2-1117-6583-EC59-1BCC03D8688A}"/>
              </a:ext>
            </a:extLst>
          </p:cNvPr>
          <p:cNvSpPr txBox="1"/>
          <p:nvPr/>
        </p:nvSpPr>
        <p:spPr>
          <a:xfrm>
            <a:off x="90091" y="1475966"/>
            <a:ext cx="124284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ジープのふわふわ！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7863</TotalTime>
  <Words>74</Words>
  <Application>Microsoft Office PowerPoint</Application>
  <PresentationFormat>ユーザー設定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237</cp:revision>
  <cp:lastPrinted>2025-03-25T03:23:51Z</cp:lastPrinted>
  <dcterms:created xsi:type="dcterms:W3CDTF">2021-07-06T03:57:40Z</dcterms:created>
  <dcterms:modified xsi:type="dcterms:W3CDTF">2025-04-01T09:06:09Z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